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13"/>
  </p:notesMasterIdLst>
  <p:sldIdLst>
    <p:sldId id="256" r:id="rId2"/>
    <p:sldId id="285" r:id="rId3"/>
    <p:sldId id="283" r:id="rId4"/>
    <p:sldId id="257" r:id="rId5"/>
    <p:sldId id="281" r:id="rId6"/>
    <p:sldId id="273" r:id="rId7"/>
    <p:sldId id="267" r:id="rId8"/>
    <p:sldId id="261" r:id="rId9"/>
    <p:sldId id="274" r:id="rId10"/>
    <p:sldId id="278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6347A6-709A-489E-9EA3-A10777C9252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3136F46-56A3-4868-8023-CF30BA79F2F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Ділові ігри</a:t>
          </a:r>
          <a:endParaRPr kumimoji="0" lang="ru-RU" sz="1800" b="1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CFA56A60-648C-4183-9617-94E6D012D13C}" type="parTrans" cxnId="{DFC24BA1-6600-4DBC-A62D-246C37A120FC}">
      <dgm:prSet/>
      <dgm:spPr/>
      <dgm:t>
        <a:bodyPr/>
        <a:lstStyle/>
        <a:p>
          <a:endParaRPr lang="ru-RU"/>
        </a:p>
      </dgm:t>
    </dgm:pt>
    <dgm:pt modelId="{141E25C0-C1A1-477A-8AD4-DEA826C86899}" type="sibTrans" cxnId="{DFC24BA1-6600-4DBC-A62D-246C37A120FC}">
      <dgm:prSet/>
      <dgm:spPr/>
      <dgm:t>
        <a:bodyPr/>
        <a:lstStyle/>
        <a:p>
          <a:endParaRPr lang="ru-RU"/>
        </a:p>
      </dgm:t>
    </dgm:pt>
    <dgm:pt modelId="{28CFE4E2-2BA3-4792-956A-138672A8184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Робота творчих групи</a:t>
          </a:r>
          <a:endParaRPr kumimoji="0" lang="ru-RU" sz="1800" b="1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CD953B6A-DB38-427D-9004-4B5B3B3CD289}" type="parTrans" cxnId="{B4CE9CE0-5643-4510-9D4C-71DEC1C936FD}">
      <dgm:prSet/>
      <dgm:spPr/>
      <dgm:t>
        <a:bodyPr/>
        <a:lstStyle/>
        <a:p>
          <a:endParaRPr lang="ru-RU"/>
        </a:p>
      </dgm:t>
    </dgm:pt>
    <dgm:pt modelId="{26F76F2F-1C79-4251-9051-7A96F15182F0}" type="sibTrans" cxnId="{B4CE9CE0-5643-4510-9D4C-71DEC1C936FD}">
      <dgm:prSet/>
      <dgm:spPr/>
      <dgm:t>
        <a:bodyPr/>
        <a:lstStyle/>
        <a:p>
          <a:endParaRPr lang="ru-RU"/>
        </a:p>
      </dgm:t>
    </dgm:pt>
    <dgm:pt modelId="{4A404BE6-1E6E-45A8-9265-AD3AF59EDA8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Педагогічні ради</a:t>
          </a:r>
          <a:endParaRPr kumimoji="0" lang="ru-RU" sz="1800" b="1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D10A4902-FD0B-4B77-B085-69AE30820A26}" type="parTrans" cxnId="{948DA9E0-50E1-4988-B1CD-47B59F0E3B3D}">
      <dgm:prSet/>
      <dgm:spPr/>
      <dgm:t>
        <a:bodyPr/>
        <a:lstStyle/>
        <a:p>
          <a:endParaRPr lang="ru-RU"/>
        </a:p>
      </dgm:t>
    </dgm:pt>
    <dgm:pt modelId="{235AB07D-25EB-4CDB-AD15-BA631A1F609D}" type="sibTrans" cxnId="{948DA9E0-50E1-4988-B1CD-47B59F0E3B3D}">
      <dgm:prSet/>
      <dgm:spPr/>
      <dgm:t>
        <a:bodyPr/>
        <a:lstStyle/>
        <a:p>
          <a:endParaRPr lang="ru-RU"/>
        </a:p>
      </dgm:t>
    </dgm:pt>
    <dgm:pt modelId="{1C68B657-2B00-4428-ADE8-78A329BD726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Семінари-практикуми,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теоретичні семінари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400" b="1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ADAEE551-F314-497A-98AD-4BFEF6C12ED5}" type="parTrans" cxnId="{FFDED621-A9D3-4896-89C7-8AFE92A6B291}">
      <dgm:prSet/>
      <dgm:spPr/>
      <dgm:t>
        <a:bodyPr/>
        <a:lstStyle/>
        <a:p>
          <a:endParaRPr lang="ru-RU"/>
        </a:p>
      </dgm:t>
    </dgm:pt>
    <dgm:pt modelId="{EB6D0688-BEFF-4C55-990C-5872F6624388}" type="sibTrans" cxnId="{FFDED621-A9D3-4896-89C7-8AFE92A6B291}">
      <dgm:prSet/>
      <dgm:spPr/>
      <dgm:t>
        <a:bodyPr/>
        <a:lstStyle/>
        <a:p>
          <a:endParaRPr lang="ru-RU"/>
        </a:p>
      </dgm:t>
    </dgm:pt>
    <dgm:pt modelId="{35CA8D49-3B55-4C6C-9FB6-15574C7681E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Прес-конференції</a:t>
          </a:r>
          <a:endParaRPr kumimoji="0" lang="ru-RU" sz="1600" b="1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DCB6446B-F16C-489B-8BA0-0D95EF74F0EF}" type="parTrans" cxnId="{F4E2F913-6DF9-4AE4-9F83-F1D3E8F6A110}">
      <dgm:prSet/>
      <dgm:spPr/>
      <dgm:t>
        <a:bodyPr/>
        <a:lstStyle/>
        <a:p>
          <a:endParaRPr lang="ru-RU"/>
        </a:p>
      </dgm:t>
    </dgm:pt>
    <dgm:pt modelId="{E47AD02D-55DB-4C9A-B6A2-00E827CE7661}" type="sibTrans" cxnId="{F4E2F913-6DF9-4AE4-9F83-F1D3E8F6A110}">
      <dgm:prSet/>
      <dgm:spPr/>
      <dgm:t>
        <a:bodyPr/>
        <a:lstStyle/>
        <a:p>
          <a:endParaRPr lang="ru-RU"/>
        </a:p>
      </dgm:t>
    </dgm:pt>
    <dgm:pt modelId="{F2E144C9-D719-4C0A-BEFD-0A309F6E0F8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Методичний десант</a:t>
          </a:r>
          <a:endParaRPr kumimoji="0" lang="ru-RU" sz="1800" b="1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AB7CCFA7-0EBA-4133-85CA-CD38D325E508}" type="parTrans" cxnId="{CA080964-11AF-49FE-A1DF-5CC173103EFD}">
      <dgm:prSet/>
      <dgm:spPr/>
      <dgm:t>
        <a:bodyPr/>
        <a:lstStyle/>
        <a:p>
          <a:endParaRPr lang="ru-RU"/>
        </a:p>
      </dgm:t>
    </dgm:pt>
    <dgm:pt modelId="{B8F505A9-0895-4162-A092-B5BDA8B84B7C}" type="sibTrans" cxnId="{CA080964-11AF-49FE-A1DF-5CC173103EFD}">
      <dgm:prSet/>
      <dgm:spPr/>
      <dgm:t>
        <a:bodyPr/>
        <a:lstStyle/>
        <a:p>
          <a:endParaRPr lang="ru-RU"/>
        </a:p>
      </dgm:t>
    </dgm:pt>
    <dgm:pt modelId="{E34413D6-566F-44F2-ACB5-7E893B679D1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Майстер-класи</a:t>
          </a:r>
          <a:endParaRPr kumimoji="0" lang="ru-RU" sz="1800" b="1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6E638F49-7734-4BA5-83E4-1649EB3A8BF8}" type="parTrans" cxnId="{2E21A6FA-2B62-4CE7-BA1E-5CAED6A0FC4B}">
      <dgm:prSet/>
      <dgm:spPr/>
      <dgm:t>
        <a:bodyPr/>
        <a:lstStyle/>
        <a:p>
          <a:endParaRPr lang="ru-RU"/>
        </a:p>
      </dgm:t>
    </dgm:pt>
    <dgm:pt modelId="{5DF4237C-58C2-4D71-A5EA-06CE716FD59B}" type="sibTrans" cxnId="{2E21A6FA-2B62-4CE7-BA1E-5CAED6A0FC4B}">
      <dgm:prSet/>
      <dgm:spPr/>
      <dgm:t>
        <a:bodyPr/>
        <a:lstStyle/>
        <a:p>
          <a:endParaRPr lang="ru-RU"/>
        </a:p>
      </dgm:t>
    </dgm:pt>
    <dgm:pt modelId="{A141B07A-DD8A-48DB-8E64-3E6886E8380B}">
      <dgm:prSet/>
      <dgm:spPr/>
      <dgm:t>
        <a:bodyPr/>
        <a:lstStyle/>
        <a:p>
          <a:endParaRPr lang="ru-RU"/>
        </a:p>
      </dgm:t>
    </dgm:pt>
    <dgm:pt modelId="{A65A2C1C-2CE4-4339-8F64-F000B33C4936}" type="parTrans" cxnId="{EF8FF771-3121-4F00-971C-40DE8D68DD96}">
      <dgm:prSet/>
      <dgm:spPr/>
      <dgm:t>
        <a:bodyPr/>
        <a:lstStyle/>
        <a:p>
          <a:endParaRPr lang="ru-RU"/>
        </a:p>
      </dgm:t>
    </dgm:pt>
    <dgm:pt modelId="{F2A7A861-D50C-4C3E-9DB7-8C49BA5FC347}" type="sibTrans" cxnId="{EF8FF771-3121-4F00-971C-40DE8D68DD96}">
      <dgm:prSet/>
      <dgm:spPr/>
      <dgm:t>
        <a:bodyPr/>
        <a:lstStyle/>
        <a:p>
          <a:endParaRPr lang="ru-RU"/>
        </a:p>
      </dgm:t>
    </dgm:pt>
    <dgm:pt modelId="{53B73DC6-6956-43EB-BFFF-6780E1B068F3}">
      <dgm:prSet/>
      <dgm:spPr/>
      <dgm:t>
        <a:bodyPr/>
        <a:lstStyle/>
        <a:p>
          <a:endParaRPr lang="ru-RU"/>
        </a:p>
      </dgm:t>
    </dgm:pt>
    <dgm:pt modelId="{A95F09C7-DEDC-4ACC-98AA-DA83A3F20938}" type="parTrans" cxnId="{30488D6E-5A8E-4739-99B1-8D243749879A}">
      <dgm:prSet/>
      <dgm:spPr/>
      <dgm:t>
        <a:bodyPr/>
        <a:lstStyle/>
        <a:p>
          <a:endParaRPr lang="ru-RU"/>
        </a:p>
      </dgm:t>
    </dgm:pt>
    <dgm:pt modelId="{ECAFFB88-DABB-4035-8DAD-3CF564218090}" type="sibTrans" cxnId="{30488D6E-5A8E-4739-99B1-8D243749879A}">
      <dgm:prSet/>
      <dgm:spPr/>
      <dgm:t>
        <a:bodyPr/>
        <a:lstStyle/>
        <a:p>
          <a:endParaRPr lang="ru-RU"/>
        </a:p>
      </dgm:t>
    </dgm:pt>
    <dgm:pt modelId="{14B425B9-26FF-49AC-9CA2-4406FD4F5CD2}">
      <dgm:prSet/>
      <dgm:spPr/>
      <dgm:t>
        <a:bodyPr/>
        <a:lstStyle/>
        <a:p>
          <a:endParaRPr lang="ru-RU"/>
        </a:p>
      </dgm:t>
    </dgm:pt>
    <dgm:pt modelId="{9BD3D407-A23A-44DC-96AA-AA1819BC8466}" type="sibTrans" cxnId="{BC4FA6ED-1EE4-49C5-8AF3-85052F2CA712}">
      <dgm:prSet/>
      <dgm:spPr/>
      <dgm:t>
        <a:bodyPr/>
        <a:lstStyle/>
        <a:p>
          <a:endParaRPr lang="ru-RU"/>
        </a:p>
      </dgm:t>
    </dgm:pt>
    <dgm:pt modelId="{86AF6BEA-50E8-463D-A29D-3F05FF719DDF}" type="parTrans" cxnId="{BC4FA6ED-1EE4-49C5-8AF3-85052F2CA712}">
      <dgm:prSet/>
      <dgm:spPr/>
      <dgm:t>
        <a:bodyPr/>
        <a:lstStyle/>
        <a:p>
          <a:endParaRPr lang="ru-RU"/>
        </a:p>
      </dgm:t>
    </dgm:pt>
    <dgm:pt modelId="{DB23A779-B9F5-4BEF-AF13-0728C691265E}" type="pres">
      <dgm:prSet presAssocID="{ED6347A6-709A-489E-9EA3-A10777C92528}" presName="compositeShape" presStyleCnt="0">
        <dgm:presLayoutVars>
          <dgm:chMax val="7"/>
          <dgm:dir/>
          <dgm:resizeHandles val="exact"/>
        </dgm:presLayoutVars>
      </dgm:prSet>
      <dgm:spPr/>
    </dgm:pt>
    <dgm:pt modelId="{95BF617C-87F2-4916-A269-D1DD44774AFD}" type="pres">
      <dgm:prSet presAssocID="{53136F46-56A3-4868-8023-CF30BA79F2FB}" presName="circ1" presStyleLbl="vennNode1" presStyleIdx="0" presStyleCnt="7"/>
      <dgm:spPr/>
    </dgm:pt>
    <dgm:pt modelId="{2EE2ED96-55DF-428A-B7A9-FC9AE3E9DD40}" type="pres">
      <dgm:prSet presAssocID="{53136F46-56A3-4868-8023-CF30BA79F2FB}" presName="circ1Tx" presStyleLbl="revTx" presStyleIdx="0" presStyleCnt="0" custScaleX="102171" custScaleY="684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66DF2F-48DD-4EE0-AFFD-55B123581C7A}" type="pres">
      <dgm:prSet presAssocID="{28CFE4E2-2BA3-4792-956A-138672A81840}" presName="circ2" presStyleLbl="vennNode1" presStyleIdx="1" presStyleCnt="7"/>
      <dgm:spPr/>
    </dgm:pt>
    <dgm:pt modelId="{BED86295-1D2C-486C-A66E-FDD48B69C583}" type="pres">
      <dgm:prSet presAssocID="{28CFE4E2-2BA3-4792-956A-138672A8184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1F43AA-8E1C-4F41-847E-77FEE77E52D4}" type="pres">
      <dgm:prSet presAssocID="{4A404BE6-1E6E-45A8-9265-AD3AF59EDA89}" presName="circ3" presStyleLbl="vennNode1" presStyleIdx="2" presStyleCnt="7"/>
      <dgm:spPr/>
    </dgm:pt>
    <dgm:pt modelId="{C6238393-E8DF-482D-BE1E-3CD7137553E8}" type="pres">
      <dgm:prSet presAssocID="{4A404BE6-1E6E-45A8-9265-AD3AF59EDA8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0A80C6-9AFB-494F-A374-A46920323CDB}" type="pres">
      <dgm:prSet presAssocID="{1C68B657-2B00-4428-ADE8-78A329BD7267}" presName="circ4" presStyleLbl="vennNode1" presStyleIdx="3" presStyleCnt="7"/>
      <dgm:spPr/>
    </dgm:pt>
    <dgm:pt modelId="{8904FD94-BE65-45E4-ADE0-2209FE0039B5}" type="pres">
      <dgm:prSet presAssocID="{1C68B657-2B00-4428-ADE8-78A329BD7267}" presName="circ4Tx" presStyleLbl="revTx" presStyleIdx="0" presStyleCnt="0" custScaleX="1594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1A5878-A5CF-43E9-BF0C-8765AA61994F}" type="pres">
      <dgm:prSet presAssocID="{35CA8D49-3B55-4C6C-9FB6-15574C7681ED}" presName="circ5" presStyleLbl="vennNode1" presStyleIdx="4" presStyleCnt="7"/>
      <dgm:spPr/>
    </dgm:pt>
    <dgm:pt modelId="{03EA1A15-B3F3-45E7-925C-A07A3E800447}" type="pres">
      <dgm:prSet presAssocID="{35CA8D49-3B55-4C6C-9FB6-15574C7681ED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D2B380-5C3F-4DF3-A22A-F2948E26FAC7}" type="pres">
      <dgm:prSet presAssocID="{F2E144C9-D719-4C0A-BEFD-0A309F6E0F8E}" presName="circ6" presStyleLbl="vennNode1" presStyleIdx="5" presStyleCnt="7"/>
      <dgm:spPr/>
    </dgm:pt>
    <dgm:pt modelId="{A65F35CA-1B16-4471-8349-0D93BB30FD8A}" type="pres">
      <dgm:prSet presAssocID="{F2E144C9-D719-4C0A-BEFD-0A309F6E0F8E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369F9-3EE9-41BC-9FC3-6841765DEB2C}" type="pres">
      <dgm:prSet presAssocID="{E34413D6-566F-44F2-ACB5-7E893B679D1E}" presName="circ7" presStyleLbl="vennNode1" presStyleIdx="6" presStyleCnt="7"/>
      <dgm:spPr/>
    </dgm:pt>
    <dgm:pt modelId="{E7947D77-5100-46AD-9E37-D74BF7337A50}" type="pres">
      <dgm:prSet presAssocID="{E34413D6-566F-44F2-ACB5-7E893B679D1E}" presName="circ7Tx" presStyleLbl="revTx" presStyleIdx="0" presStyleCnt="0" custScaleY="646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DED621-A9D3-4896-89C7-8AFE92A6B291}" srcId="{ED6347A6-709A-489E-9EA3-A10777C92528}" destId="{1C68B657-2B00-4428-ADE8-78A329BD7267}" srcOrd="3" destOrd="0" parTransId="{ADAEE551-F314-497A-98AD-4BFEF6C12ED5}" sibTransId="{EB6D0688-BEFF-4C55-990C-5872F6624388}"/>
    <dgm:cxn modelId="{CA080964-11AF-49FE-A1DF-5CC173103EFD}" srcId="{ED6347A6-709A-489E-9EA3-A10777C92528}" destId="{F2E144C9-D719-4C0A-BEFD-0A309F6E0F8E}" srcOrd="5" destOrd="0" parTransId="{AB7CCFA7-0EBA-4133-85CA-CD38D325E508}" sibTransId="{B8F505A9-0895-4162-A092-B5BDA8B84B7C}"/>
    <dgm:cxn modelId="{BC4FA6ED-1EE4-49C5-8AF3-85052F2CA712}" srcId="{ED6347A6-709A-489E-9EA3-A10777C92528}" destId="{14B425B9-26FF-49AC-9CA2-4406FD4F5CD2}" srcOrd="7" destOrd="0" parTransId="{86AF6BEA-50E8-463D-A29D-3F05FF719DDF}" sibTransId="{9BD3D407-A23A-44DC-96AA-AA1819BC8466}"/>
    <dgm:cxn modelId="{52E6CF9D-7E40-4A03-AE41-620655EBF471}" type="presOf" srcId="{35CA8D49-3B55-4C6C-9FB6-15574C7681ED}" destId="{03EA1A15-B3F3-45E7-925C-A07A3E800447}" srcOrd="0" destOrd="0" presId="urn:microsoft.com/office/officeart/2005/8/layout/venn1"/>
    <dgm:cxn modelId="{F1532FEF-B153-4A48-A904-05E43CB2E297}" type="presOf" srcId="{E34413D6-566F-44F2-ACB5-7E893B679D1E}" destId="{E7947D77-5100-46AD-9E37-D74BF7337A50}" srcOrd="0" destOrd="0" presId="urn:microsoft.com/office/officeart/2005/8/layout/venn1"/>
    <dgm:cxn modelId="{F7B2FD44-40D6-4EEE-BE7B-33EF985D7371}" type="presOf" srcId="{1C68B657-2B00-4428-ADE8-78A329BD7267}" destId="{8904FD94-BE65-45E4-ADE0-2209FE0039B5}" srcOrd="0" destOrd="0" presId="urn:microsoft.com/office/officeart/2005/8/layout/venn1"/>
    <dgm:cxn modelId="{8300E5ED-7950-4CDF-A3A8-5D81A847921D}" type="presOf" srcId="{4A404BE6-1E6E-45A8-9265-AD3AF59EDA89}" destId="{C6238393-E8DF-482D-BE1E-3CD7137553E8}" srcOrd="0" destOrd="0" presId="urn:microsoft.com/office/officeart/2005/8/layout/venn1"/>
    <dgm:cxn modelId="{F4E2F913-6DF9-4AE4-9F83-F1D3E8F6A110}" srcId="{ED6347A6-709A-489E-9EA3-A10777C92528}" destId="{35CA8D49-3B55-4C6C-9FB6-15574C7681ED}" srcOrd="4" destOrd="0" parTransId="{DCB6446B-F16C-489B-8BA0-0D95EF74F0EF}" sibTransId="{E47AD02D-55DB-4C9A-B6A2-00E827CE7661}"/>
    <dgm:cxn modelId="{2E21A6FA-2B62-4CE7-BA1E-5CAED6A0FC4B}" srcId="{ED6347A6-709A-489E-9EA3-A10777C92528}" destId="{E34413D6-566F-44F2-ACB5-7E893B679D1E}" srcOrd="6" destOrd="0" parTransId="{6E638F49-7734-4BA5-83E4-1649EB3A8BF8}" sibTransId="{5DF4237C-58C2-4D71-A5EA-06CE716FD59B}"/>
    <dgm:cxn modelId="{B4CE9CE0-5643-4510-9D4C-71DEC1C936FD}" srcId="{ED6347A6-709A-489E-9EA3-A10777C92528}" destId="{28CFE4E2-2BA3-4792-956A-138672A81840}" srcOrd="1" destOrd="0" parTransId="{CD953B6A-DB38-427D-9004-4B5B3B3CD289}" sibTransId="{26F76F2F-1C79-4251-9051-7A96F15182F0}"/>
    <dgm:cxn modelId="{BC872955-AFD2-4901-9B14-8F8864FEF084}" type="presOf" srcId="{F2E144C9-D719-4C0A-BEFD-0A309F6E0F8E}" destId="{A65F35CA-1B16-4471-8349-0D93BB30FD8A}" srcOrd="0" destOrd="0" presId="urn:microsoft.com/office/officeart/2005/8/layout/venn1"/>
    <dgm:cxn modelId="{77CDA05F-3F19-40BA-8341-8A0FA49C06B5}" type="presOf" srcId="{53136F46-56A3-4868-8023-CF30BA79F2FB}" destId="{2EE2ED96-55DF-428A-B7A9-FC9AE3E9DD40}" srcOrd="0" destOrd="0" presId="urn:microsoft.com/office/officeart/2005/8/layout/venn1"/>
    <dgm:cxn modelId="{B2B55AB6-ADF0-442D-9386-040252F624E6}" type="presOf" srcId="{28CFE4E2-2BA3-4792-956A-138672A81840}" destId="{BED86295-1D2C-486C-A66E-FDD48B69C583}" srcOrd="0" destOrd="0" presId="urn:microsoft.com/office/officeart/2005/8/layout/venn1"/>
    <dgm:cxn modelId="{30488D6E-5A8E-4739-99B1-8D243749879A}" srcId="{ED6347A6-709A-489E-9EA3-A10777C92528}" destId="{53B73DC6-6956-43EB-BFFF-6780E1B068F3}" srcOrd="9" destOrd="0" parTransId="{A95F09C7-DEDC-4ACC-98AA-DA83A3F20938}" sibTransId="{ECAFFB88-DABB-4035-8DAD-3CF564218090}"/>
    <dgm:cxn modelId="{DFC24BA1-6600-4DBC-A62D-246C37A120FC}" srcId="{ED6347A6-709A-489E-9EA3-A10777C92528}" destId="{53136F46-56A3-4868-8023-CF30BA79F2FB}" srcOrd="0" destOrd="0" parTransId="{CFA56A60-648C-4183-9617-94E6D012D13C}" sibTransId="{141E25C0-C1A1-477A-8AD4-DEA826C86899}"/>
    <dgm:cxn modelId="{948DA9E0-50E1-4988-B1CD-47B59F0E3B3D}" srcId="{ED6347A6-709A-489E-9EA3-A10777C92528}" destId="{4A404BE6-1E6E-45A8-9265-AD3AF59EDA89}" srcOrd="2" destOrd="0" parTransId="{D10A4902-FD0B-4B77-B085-69AE30820A26}" sibTransId="{235AB07D-25EB-4CDB-AD15-BA631A1F609D}"/>
    <dgm:cxn modelId="{FE247666-D5A1-4014-8597-D60F1FE87DE5}" type="presOf" srcId="{ED6347A6-709A-489E-9EA3-A10777C92528}" destId="{DB23A779-B9F5-4BEF-AF13-0728C691265E}" srcOrd="0" destOrd="0" presId="urn:microsoft.com/office/officeart/2005/8/layout/venn1"/>
    <dgm:cxn modelId="{EF8FF771-3121-4F00-971C-40DE8D68DD96}" srcId="{ED6347A6-709A-489E-9EA3-A10777C92528}" destId="{A141B07A-DD8A-48DB-8E64-3E6886E8380B}" srcOrd="8" destOrd="0" parTransId="{A65A2C1C-2CE4-4339-8F64-F000B33C4936}" sibTransId="{F2A7A861-D50C-4C3E-9DB7-8C49BA5FC347}"/>
    <dgm:cxn modelId="{9FCE91A1-9F13-4EC8-8B71-BA85B900B1E5}" type="presParOf" srcId="{DB23A779-B9F5-4BEF-AF13-0728C691265E}" destId="{95BF617C-87F2-4916-A269-D1DD44774AFD}" srcOrd="0" destOrd="0" presId="urn:microsoft.com/office/officeart/2005/8/layout/venn1"/>
    <dgm:cxn modelId="{79C0BD7F-81D3-449F-92DA-82EB82FB6C8F}" type="presParOf" srcId="{DB23A779-B9F5-4BEF-AF13-0728C691265E}" destId="{2EE2ED96-55DF-428A-B7A9-FC9AE3E9DD40}" srcOrd="1" destOrd="0" presId="urn:microsoft.com/office/officeart/2005/8/layout/venn1"/>
    <dgm:cxn modelId="{6FD4C518-7061-4500-BEED-CF0CA3464860}" type="presParOf" srcId="{DB23A779-B9F5-4BEF-AF13-0728C691265E}" destId="{5E66DF2F-48DD-4EE0-AFFD-55B123581C7A}" srcOrd="2" destOrd="0" presId="urn:microsoft.com/office/officeart/2005/8/layout/venn1"/>
    <dgm:cxn modelId="{DC6384AB-A45D-46AE-AF54-9A0C95C1542D}" type="presParOf" srcId="{DB23A779-B9F5-4BEF-AF13-0728C691265E}" destId="{BED86295-1D2C-486C-A66E-FDD48B69C583}" srcOrd="3" destOrd="0" presId="urn:microsoft.com/office/officeart/2005/8/layout/venn1"/>
    <dgm:cxn modelId="{26D56B77-FA71-47DD-8F33-1C9918E24534}" type="presParOf" srcId="{DB23A779-B9F5-4BEF-AF13-0728C691265E}" destId="{B41F43AA-8E1C-4F41-847E-77FEE77E52D4}" srcOrd="4" destOrd="0" presId="urn:microsoft.com/office/officeart/2005/8/layout/venn1"/>
    <dgm:cxn modelId="{11B28319-F7B2-4987-87D5-EF1935A624EF}" type="presParOf" srcId="{DB23A779-B9F5-4BEF-AF13-0728C691265E}" destId="{C6238393-E8DF-482D-BE1E-3CD7137553E8}" srcOrd="5" destOrd="0" presId="urn:microsoft.com/office/officeart/2005/8/layout/venn1"/>
    <dgm:cxn modelId="{16C0DED4-55DD-43C0-B0FB-991FC80B5598}" type="presParOf" srcId="{DB23A779-B9F5-4BEF-AF13-0728C691265E}" destId="{CA0A80C6-9AFB-494F-A374-A46920323CDB}" srcOrd="6" destOrd="0" presId="urn:microsoft.com/office/officeart/2005/8/layout/venn1"/>
    <dgm:cxn modelId="{71DD6BE0-695A-4392-B64F-730B7A4CEEB6}" type="presParOf" srcId="{DB23A779-B9F5-4BEF-AF13-0728C691265E}" destId="{8904FD94-BE65-45E4-ADE0-2209FE0039B5}" srcOrd="7" destOrd="0" presId="urn:microsoft.com/office/officeart/2005/8/layout/venn1"/>
    <dgm:cxn modelId="{57193943-583C-4DC8-B34D-D9C4089FCC08}" type="presParOf" srcId="{DB23A779-B9F5-4BEF-AF13-0728C691265E}" destId="{361A5878-A5CF-43E9-BF0C-8765AA61994F}" srcOrd="8" destOrd="0" presId="urn:microsoft.com/office/officeart/2005/8/layout/venn1"/>
    <dgm:cxn modelId="{664F3046-EAD9-46F4-A009-44DEDBC8EFB6}" type="presParOf" srcId="{DB23A779-B9F5-4BEF-AF13-0728C691265E}" destId="{03EA1A15-B3F3-45E7-925C-A07A3E800447}" srcOrd="9" destOrd="0" presId="urn:microsoft.com/office/officeart/2005/8/layout/venn1"/>
    <dgm:cxn modelId="{0ACD25DE-594C-43CB-B439-6D5ABB2513B4}" type="presParOf" srcId="{DB23A779-B9F5-4BEF-AF13-0728C691265E}" destId="{F6D2B380-5C3F-4DF3-A22A-F2948E26FAC7}" srcOrd="10" destOrd="0" presId="urn:microsoft.com/office/officeart/2005/8/layout/venn1"/>
    <dgm:cxn modelId="{402AFB04-58AF-49CB-AF01-4AB018B5D303}" type="presParOf" srcId="{DB23A779-B9F5-4BEF-AF13-0728C691265E}" destId="{A65F35CA-1B16-4471-8349-0D93BB30FD8A}" srcOrd="11" destOrd="0" presId="urn:microsoft.com/office/officeart/2005/8/layout/venn1"/>
    <dgm:cxn modelId="{438037FC-8F87-465F-BA88-F873B64D0C33}" type="presParOf" srcId="{DB23A779-B9F5-4BEF-AF13-0728C691265E}" destId="{447369F9-3EE9-41BC-9FC3-6841765DEB2C}" srcOrd="12" destOrd="0" presId="urn:microsoft.com/office/officeart/2005/8/layout/venn1"/>
    <dgm:cxn modelId="{F9864153-9C61-4DA9-BF3D-72A18D54BE6D}" type="presParOf" srcId="{DB23A779-B9F5-4BEF-AF13-0728C691265E}" destId="{E7947D77-5100-46AD-9E37-D74BF7337A50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F4FEA2-4522-4D23-8439-DBCC11590CAC}" type="doc">
      <dgm:prSet loTypeId="urn:microsoft.com/office/officeart/2005/8/layout/list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AACE289C-AB73-4D1F-892D-8AA44B32690B}">
      <dgm:prSet custT="1"/>
      <dgm:spPr/>
      <dgm:t>
        <a:bodyPr/>
        <a:lstStyle/>
        <a:p>
          <a:pPr algn="ctr" rtl="0"/>
          <a:r>
            <a:rPr lang="uk-UA" sz="1600" b="1" dirty="0" smtClean="0">
              <a:solidFill>
                <a:schemeClr val="tx1"/>
              </a:solidFill>
              <a:latin typeface="+mn-lt"/>
            </a:rPr>
            <a:t>Ознайомлення з індивідуальними психологічними, фізичними, особистісними особливостями діте</a:t>
          </a:r>
          <a:r>
            <a:rPr lang="uk-UA" sz="1600" dirty="0" smtClean="0">
              <a:solidFill>
                <a:schemeClr val="tx1"/>
              </a:solidFill>
              <a:latin typeface="+mn-lt"/>
            </a:rPr>
            <a:t>й</a:t>
          </a:r>
          <a:endParaRPr lang="uk-UA" sz="1600" dirty="0">
            <a:solidFill>
              <a:schemeClr val="tx1"/>
            </a:solidFill>
            <a:latin typeface="+mn-lt"/>
          </a:endParaRPr>
        </a:p>
      </dgm:t>
    </dgm:pt>
    <dgm:pt modelId="{A0FCABB5-0E61-496D-9DFD-45009238D23E}" type="parTrans" cxnId="{1CF74955-DAC3-4E0A-B2BF-1ED34356B948}">
      <dgm:prSet/>
      <dgm:spPr/>
      <dgm:t>
        <a:bodyPr/>
        <a:lstStyle/>
        <a:p>
          <a:endParaRPr lang="uk-UA"/>
        </a:p>
      </dgm:t>
    </dgm:pt>
    <dgm:pt modelId="{0A396C7B-66B6-491A-BD2D-340D130A3AFB}" type="sibTrans" cxnId="{1CF74955-DAC3-4E0A-B2BF-1ED34356B948}">
      <dgm:prSet/>
      <dgm:spPr/>
      <dgm:t>
        <a:bodyPr/>
        <a:lstStyle/>
        <a:p>
          <a:endParaRPr lang="uk-UA"/>
        </a:p>
      </dgm:t>
    </dgm:pt>
    <dgm:pt modelId="{23C156D1-6D34-4151-B90A-107389FE5E8C}">
      <dgm:prSet custT="1"/>
      <dgm:spPr/>
      <dgm:t>
        <a:bodyPr/>
        <a:lstStyle/>
        <a:p>
          <a:pPr algn="ctr" rtl="0"/>
          <a:r>
            <a:rPr lang="uk-UA" sz="1600" b="1" dirty="0" smtClean="0">
              <a:solidFill>
                <a:schemeClr val="tx1"/>
              </a:solidFill>
              <a:latin typeface="+mn-lt"/>
            </a:rPr>
            <a:t>Визначення загальних і специфічних цілей освіти на кожному зі ступенів (дошкілля, початкова школа) у відповідності з Державними стандартами</a:t>
          </a:r>
          <a:endParaRPr lang="uk-UA" sz="1600" dirty="0">
            <a:solidFill>
              <a:schemeClr val="tx1"/>
            </a:solidFill>
          </a:endParaRPr>
        </a:p>
      </dgm:t>
    </dgm:pt>
    <dgm:pt modelId="{91FBADBA-B24C-43B1-BF1A-40D106AB9E2B}" type="parTrans" cxnId="{79D489C6-3719-4CD9-97D9-9E04149EAC77}">
      <dgm:prSet/>
      <dgm:spPr/>
      <dgm:t>
        <a:bodyPr/>
        <a:lstStyle/>
        <a:p>
          <a:endParaRPr lang="uk-UA"/>
        </a:p>
      </dgm:t>
    </dgm:pt>
    <dgm:pt modelId="{C8DCD855-4281-4AD8-9769-F676927B2FA6}" type="sibTrans" cxnId="{79D489C6-3719-4CD9-97D9-9E04149EAC77}">
      <dgm:prSet/>
      <dgm:spPr/>
      <dgm:t>
        <a:bodyPr/>
        <a:lstStyle/>
        <a:p>
          <a:endParaRPr lang="uk-UA"/>
        </a:p>
      </dgm:t>
    </dgm:pt>
    <dgm:pt modelId="{280EE1D1-10D5-4A0B-996D-EF4836622746}">
      <dgm:prSet custT="1"/>
      <dgm:spPr/>
      <dgm:t>
        <a:bodyPr/>
        <a:lstStyle/>
        <a:p>
          <a:pPr algn="ctr" rtl="0"/>
          <a:r>
            <a:rPr lang="uk-UA" sz="1600" b="1" dirty="0" smtClean="0">
              <a:solidFill>
                <a:schemeClr val="tx1"/>
              </a:solidFill>
            </a:rPr>
            <a:t>Удосконалення форм організації та методів навчання як у ДНЗ, так і в початковій школі</a:t>
          </a:r>
          <a:endParaRPr lang="uk-UA" sz="1600" dirty="0">
            <a:solidFill>
              <a:schemeClr val="tx1"/>
            </a:solidFill>
          </a:endParaRPr>
        </a:p>
      </dgm:t>
    </dgm:pt>
    <dgm:pt modelId="{C849DD7E-7075-4B7E-8118-118AB7F8607D}" type="parTrans" cxnId="{94D3130A-A193-42A3-AFFE-7DAFCBFD0C62}">
      <dgm:prSet/>
      <dgm:spPr/>
      <dgm:t>
        <a:bodyPr/>
        <a:lstStyle/>
        <a:p>
          <a:endParaRPr lang="uk-UA"/>
        </a:p>
      </dgm:t>
    </dgm:pt>
    <dgm:pt modelId="{62F8725F-06FF-4D8F-B5E5-29C78CEDAEDA}" type="sibTrans" cxnId="{94D3130A-A193-42A3-AFFE-7DAFCBFD0C62}">
      <dgm:prSet/>
      <dgm:spPr/>
      <dgm:t>
        <a:bodyPr/>
        <a:lstStyle/>
        <a:p>
          <a:endParaRPr lang="uk-UA"/>
        </a:p>
      </dgm:t>
    </dgm:pt>
    <dgm:pt modelId="{E6BB33B7-226D-47CA-BC97-15CB7B3B5C41}">
      <dgm:prSet custT="1"/>
      <dgm:spPr/>
      <dgm:t>
        <a:bodyPr/>
        <a:lstStyle/>
        <a:p>
          <a:pPr algn="ctr" rtl="0"/>
          <a:r>
            <a:rPr lang="uk-UA" sz="1600" b="1" dirty="0" smtClean="0">
              <a:solidFill>
                <a:schemeClr val="tx1"/>
              </a:solidFill>
            </a:rPr>
            <a:t>Робота з батьками старших дошкільників  щодо підготовки дітей до школи  за участю вихователів старших груп та вчителів початкових класів.</a:t>
          </a:r>
          <a:endParaRPr lang="uk-UA" sz="1600" dirty="0">
            <a:solidFill>
              <a:schemeClr val="tx1"/>
            </a:solidFill>
          </a:endParaRPr>
        </a:p>
      </dgm:t>
    </dgm:pt>
    <dgm:pt modelId="{87B3955B-F2E5-43F1-A642-6242475355C0}" type="parTrans" cxnId="{A0BA14BA-B0CA-4C92-948F-1AA4663563CB}">
      <dgm:prSet/>
      <dgm:spPr/>
      <dgm:t>
        <a:bodyPr/>
        <a:lstStyle/>
        <a:p>
          <a:endParaRPr lang="uk-UA"/>
        </a:p>
      </dgm:t>
    </dgm:pt>
    <dgm:pt modelId="{50411123-9D37-47CF-811F-698FA53C873B}" type="sibTrans" cxnId="{A0BA14BA-B0CA-4C92-948F-1AA4663563CB}">
      <dgm:prSet/>
      <dgm:spPr/>
      <dgm:t>
        <a:bodyPr/>
        <a:lstStyle/>
        <a:p>
          <a:endParaRPr lang="uk-UA"/>
        </a:p>
      </dgm:t>
    </dgm:pt>
    <dgm:pt modelId="{D4DC4A4B-F005-4B11-9807-CD1642BAF3E8}">
      <dgm:prSet/>
      <dgm:spPr/>
      <dgm:t>
        <a:bodyPr/>
        <a:lstStyle/>
        <a:p>
          <a:r>
            <a:rPr lang="en-US" dirty="0" smtClean="0"/>
            <a:t>  </a:t>
          </a:r>
          <a:endParaRPr lang="ru-RU" dirty="0"/>
        </a:p>
      </dgm:t>
    </dgm:pt>
    <dgm:pt modelId="{8DCED39B-60AA-4889-B598-0BDF251843DA}" type="parTrans" cxnId="{1163FAB9-7451-4427-9F5E-29957D17B027}">
      <dgm:prSet/>
      <dgm:spPr/>
      <dgm:t>
        <a:bodyPr/>
        <a:lstStyle/>
        <a:p>
          <a:endParaRPr lang="ru-RU"/>
        </a:p>
      </dgm:t>
    </dgm:pt>
    <dgm:pt modelId="{501064C4-AA0F-4F91-B799-4ED1D182318C}" type="sibTrans" cxnId="{1163FAB9-7451-4427-9F5E-29957D17B027}">
      <dgm:prSet/>
      <dgm:spPr/>
      <dgm:t>
        <a:bodyPr/>
        <a:lstStyle/>
        <a:p>
          <a:endParaRPr lang="ru-RU"/>
        </a:p>
      </dgm:t>
    </dgm:pt>
    <dgm:pt modelId="{888239AE-E2B8-463A-9F86-43D87C888698}">
      <dgm:prSet/>
      <dgm:spPr/>
      <dgm:t>
        <a:bodyPr/>
        <a:lstStyle/>
        <a:p>
          <a:r>
            <a:rPr lang="en-US" dirty="0" smtClean="0"/>
            <a:t>   </a:t>
          </a:r>
          <a:endParaRPr lang="ru-RU" dirty="0"/>
        </a:p>
      </dgm:t>
    </dgm:pt>
    <dgm:pt modelId="{D042013B-BD36-495A-BFC1-4A101102F5A1}" type="parTrans" cxnId="{A4AC1590-529B-4142-A39B-784912DEACB8}">
      <dgm:prSet/>
      <dgm:spPr/>
      <dgm:t>
        <a:bodyPr/>
        <a:lstStyle/>
        <a:p>
          <a:endParaRPr lang="ru-RU"/>
        </a:p>
      </dgm:t>
    </dgm:pt>
    <dgm:pt modelId="{95272F0D-C05E-4430-AB1E-46E4ABCF2543}" type="sibTrans" cxnId="{A4AC1590-529B-4142-A39B-784912DEACB8}">
      <dgm:prSet/>
      <dgm:spPr/>
      <dgm:t>
        <a:bodyPr/>
        <a:lstStyle/>
        <a:p>
          <a:endParaRPr lang="ru-RU"/>
        </a:p>
      </dgm:t>
    </dgm:pt>
    <dgm:pt modelId="{E8E63B4F-6F2F-49C7-90CC-7AB763015720}" type="pres">
      <dgm:prSet presAssocID="{7EF4FEA2-4522-4D23-8439-DBCC11590C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873485-36E9-44F0-9D38-FB2C27FC2156}" type="pres">
      <dgm:prSet presAssocID="{AACE289C-AB73-4D1F-892D-8AA44B32690B}" presName="parentLin" presStyleCnt="0"/>
      <dgm:spPr/>
      <dgm:t>
        <a:bodyPr/>
        <a:lstStyle/>
        <a:p>
          <a:endParaRPr lang="ru-RU"/>
        </a:p>
      </dgm:t>
    </dgm:pt>
    <dgm:pt modelId="{DD608360-6A6A-41C8-9EE6-EA2C3B559F34}" type="pres">
      <dgm:prSet presAssocID="{AACE289C-AB73-4D1F-892D-8AA44B32690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FA7EB4B-98FE-407F-85CA-1CD4D180234C}" type="pres">
      <dgm:prSet presAssocID="{AACE289C-AB73-4D1F-892D-8AA44B32690B}" presName="parentText" presStyleLbl="node1" presStyleIdx="0" presStyleCnt="4" custScaleX="137740" custScaleY="31578" custLinFactNeighborX="-46720" custLinFactNeighborY="-209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050F2-0ED1-4FA8-93CC-0D2AE9AC4438}" type="pres">
      <dgm:prSet presAssocID="{AACE289C-AB73-4D1F-892D-8AA44B32690B}" presName="negativeSpace" presStyleCnt="0"/>
      <dgm:spPr/>
      <dgm:t>
        <a:bodyPr/>
        <a:lstStyle/>
        <a:p>
          <a:endParaRPr lang="ru-RU"/>
        </a:p>
      </dgm:t>
    </dgm:pt>
    <dgm:pt modelId="{4A6AC97E-10B7-4541-A71E-0203090EE56D}" type="pres">
      <dgm:prSet presAssocID="{AACE289C-AB73-4D1F-892D-8AA44B32690B}" presName="childText" presStyleLbl="conFgAcc1" presStyleIdx="0" presStyleCnt="4" custFlipVert="0" custScaleX="556" custScaleY="1682" custLinFactY="-29228" custLinFactNeighborX="2712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82711-3ECD-47EA-8329-75C088167A4E}" type="pres">
      <dgm:prSet presAssocID="{0A396C7B-66B6-491A-BD2D-340D130A3AFB}" presName="spaceBetweenRectangles" presStyleCnt="0"/>
      <dgm:spPr/>
      <dgm:t>
        <a:bodyPr/>
        <a:lstStyle/>
        <a:p>
          <a:endParaRPr lang="ru-RU"/>
        </a:p>
      </dgm:t>
    </dgm:pt>
    <dgm:pt modelId="{D976E61C-E53F-4EF8-A8DF-A6381C41FE82}" type="pres">
      <dgm:prSet presAssocID="{23C156D1-6D34-4151-B90A-107389FE5E8C}" presName="parentLin" presStyleCnt="0"/>
      <dgm:spPr/>
      <dgm:t>
        <a:bodyPr/>
        <a:lstStyle/>
        <a:p>
          <a:endParaRPr lang="ru-RU"/>
        </a:p>
      </dgm:t>
    </dgm:pt>
    <dgm:pt modelId="{6613A0C4-9768-4124-958F-CF9225423A75}" type="pres">
      <dgm:prSet presAssocID="{23C156D1-6D34-4151-B90A-107389FE5E8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6E9C8DA-9157-4E7E-8F87-FE24FDC1A7CE}" type="pres">
      <dgm:prSet presAssocID="{23C156D1-6D34-4151-B90A-107389FE5E8C}" presName="parentText" presStyleLbl="node1" presStyleIdx="1" presStyleCnt="4" custScaleX="142388" custScaleY="48910" custLinFactNeighborX="-63354" custLinFactNeighborY="-914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27F0E-3107-449F-A50B-276717663318}" type="pres">
      <dgm:prSet presAssocID="{23C156D1-6D34-4151-B90A-107389FE5E8C}" presName="negativeSpace" presStyleCnt="0"/>
      <dgm:spPr/>
      <dgm:t>
        <a:bodyPr/>
        <a:lstStyle/>
        <a:p>
          <a:endParaRPr lang="ru-RU"/>
        </a:p>
      </dgm:t>
    </dgm:pt>
    <dgm:pt modelId="{5F5CBA35-2223-41AD-B6CF-FF23B6E3F153}" type="pres">
      <dgm:prSet presAssocID="{23C156D1-6D34-4151-B90A-107389FE5E8C}" presName="childText" presStyleLbl="conFgAcc1" presStyleIdx="1" presStyleCnt="4" custFlipVert="0" custFlipHor="1" custScaleX="1194" custScaleY="7566" custLinFactY="36111" custLinFactNeighborX="1662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AEA27-CFFC-43D1-923A-30E3198F2305}" type="pres">
      <dgm:prSet presAssocID="{C8DCD855-4281-4AD8-9769-F676927B2FA6}" presName="spaceBetweenRectangles" presStyleCnt="0"/>
      <dgm:spPr/>
      <dgm:t>
        <a:bodyPr/>
        <a:lstStyle/>
        <a:p>
          <a:endParaRPr lang="ru-RU"/>
        </a:p>
      </dgm:t>
    </dgm:pt>
    <dgm:pt modelId="{70288A7E-FA5B-4000-9D7A-0C856C55D0E5}" type="pres">
      <dgm:prSet presAssocID="{280EE1D1-10D5-4A0B-996D-EF4836622746}" presName="parentLin" presStyleCnt="0"/>
      <dgm:spPr/>
      <dgm:t>
        <a:bodyPr/>
        <a:lstStyle/>
        <a:p>
          <a:endParaRPr lang="ru-RU"/>
        </a:p>
      </dgm:t>
    </dgm:pt>
    <dgm:pt modelId="{6905002A-E0BE-4C7A-B0F3-42AFA147CBCD}" type="pres">
      <dgm:prSet presAssocID="{280EE1D1-10D5-4A0B-996D-EF483662274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1441A4BB-B485-4419-AAA8-B80784C678C9}" type="pres">
      <dgm:prSet presAssocID="{280EE1D1-10D5-4A0B-996D-EF4836622746}" presName="parentText" presStyleLbl="node1" presStyleIdx="2" presStyleCnt="4" custScaleX="144660" custScaleY="30673" custLinFactNeighborX="-42132" custLinFactNeighborY="147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4B109-760A-4CF1-959C-E7060A27A9F3}" type="pres">
      <dgm:prSet presAssocID="{280EE1D1-10D5-4A0B-996D-EF4836622746}" presName="negativeSpace" presStyleCnt="0"/>
      <dgm:spPr/>
      <dgm:t>
        <a:bodyPr/>
        <a:lstStyle/>
        <a:p>
          <a:endParaRPr lang="ru-RU"/>
        </a:p>
      </dgm:t>
    </dgm:pt>
    <dgm:pt modelId="{8D613DA6-7DAF-4B47-8388-62E426EA3E48}" type="pres">
      <dgm:prSet presAssocID="{280EE1D1-10D5-4A0B-996D-EF4836622746}" presName="childText" presStyleLbl="conFgAcc1" presStyleIdx="2" presStyleCnt="4" custFlipVert="1" custScaleX="7251" custScaleY="2838" custLinFactY="32120" custLinFactNeighborX="4462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A7B40-C207-4447-A9D5-8A88DD430F50}" type="pres">
      <dgm:prSet presAssocID="{62F8725F-06FF-4D8F-B5E5-29C78CEDAEDA}" presName="spaceBetweenRectangles" presStyleCnt="0"/>
      <dgm:spPr/>
      <dgm:t>
        <a:bodyPr/>
        <a:lstStyle/>
        <a:p>
          <a:endParaRPr lang="ru-RU"/>
        </a:p>
      </dgm:t>
    </dgm:pt>
    <dgm:pt modelId="{61AD312A-1667-4CEC-B386-190C32C95D58}" type="pres">
      <dgm:prSet presAssocID="{E6BB33B7-226D-47CA-BC97-15CB7B3B5C41}" presName="parentLin" presStyleCnt="0"/>
      <dgm:spPr/>
      <dgm:t>
        <a:bodyPr/>
        <a:lstStyle/>
        <a:p>
          <a:endParaRPr lang="ru-RU"/>
        </a:p>
      </dgm:t>
    </dgm:pt>
    <dgm:pt modelId="{D2F571D1-1A4F-4CCA-81B2-5A69B74D6E0B}" type="pres">
      <dgm:prSet presAssocID="{E6BB33B7-226D-47CA-BC97-15CB7B3B5C41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9758A5BD-B8F0-4C47-B39B-F2A46AB6000C}" type="pres">
      <dgm:prSet presAssocID="{E6BB33B7-226D-47CA-BC97-15CB7B3B5C41}" presName="parentText" presStyleLbl="node1" presStyleIdx="3" presStyleCnt="4" custScaleX="133733" custScaleY="45392" custLinFactNeighborX="-30001" custLinFactNeighborY="747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1F14D-6F45-49F3-AED1-063C6C196888}" type="pres">
      <dgm:prSet presAssocID="{E6BB33B7-226D-47CA-BC97-15CB7B3B5C41}" presName="negativeSpace" presStyleCnt="0"/>
      <dgm:spPr/>
      <dgm:t>
        <a:bodyPr/>
        <a:lstStyle/>
        <a:p>
          <a:endParaRPr lang="ru-RU"/>
        </a:p>
      </dgm:t>
    </dgm:pt>
    <dgm:pt modelId="{E060D413-F0E5-4CC8-801E-DF9339A34A3E}" type="pres">
      <dgm:prSet presAssocID="{E6BB33B7-226D-47CA-BC97-15CB7B3B5C41}" presName="childText" presStyleLbl="conFgAcc1" presStyleIdx="3" presStyleCnt="4" custFlipVert="1" custFlipHor="1" custScaleX="2001" custScaleY="4049" custLinFactY="30971" custLinFactNeighborX="2887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45525C-A84E-41F8-8877-1DCC0349B2BF}" type="presOf" srcId="{23C156D1-6D34-4151-B90A-107389FE5E8C}" destId="{86E9C8DA-9157-4E7E-8F87-FE24FDC1A7CE}" srcOrd="1" destOrd="0" presId="urn:microsoft.com/office/officeart/2005/8/layout/list1"/>
    <dgm:cxn modelId="{1CF74955-DAC3-4E0A-B2BF-1ED34356B948}" srcId="{7EF4FEA2-4522-4D23-8439-DBCC11590CAC}" destId="{AACE289C-AB73-4D1F-892D-8AA44B32690B}" srcOrd="0" destOrd="0" parTransId="{A0FCABB5-0E61-496D-9DFD-45009238D23E}" sibTransId="{0A396C7B-66B6-491A-BD2D-340D130A3AFB}"/>
    <dgm:cxn modelId="{D74F1FBF-4483-44DB-B5CA-72B216D2F691}" type="presOf" srcId="{E6BB33B7-226D-47CA-BC97-15CB7B3B5C41}" destId="{D2F571D1-1A4F-4CCA-81B2-5A69B74D6E0B}" srcOrd="0" destOrd="0" presId="urn:microsoft.com/office/officeart/2005/8/layout/list1"/>
    <dgm:cxn modelId="{9396CD0E-FB04-4DA4-B0E4-2BBF0BE10230}" type="presOf" srcId="{280EE1D1-10D5-4A0B-996D-EF4836622746}" destId="{6905002A-E0BE-4C7A-B0F3-42AFA147CBCD}" srcOrd="0" destOrd="0" presId="urn:microsoft.com/office/officeart/2005/8/layout/list1"/>
    <dgm:cxn modelId="{94D3130A-A193-42A3-AFFE-7DAFCBFD0C62}" srcId="{7EF4FEA2-4522-4D23-8439-DBCC11590CAC}" destId="{280EE1D1-10D5-4A0B-996D-EF4836622746}" srcOrd="2" destOrd="0" parTransId="{C849DD7E-7075-4B7E-8118-118AB7F8607D}" sibTransId="{62F8725F-06FF-4D8F-B5E5-29C78CEDAEDA}"/>
    <dgm:cxn modelId="{79D489C6-3719-4CD9-97D9-9E04149EAC77}" srcId="{7EF4FEA2-4522-4D23-8439-DBCC11590CAC}" destId="{23C156D1-6D34-4151-B90A-107389FE5E8C}" srcOrd="1" destOrd="0" parTransId="{91FBADBA-B24C-43B1-BF1A-40D106AB9E2B}" sibTransId="{C8DCD855-4281-4AD8-9769-F676927B2FA6}"/>
    <dgm:cxn modelId="{07AF36D7-0679-4CE3-BB4F-6CEABA0C288E}" type="presOf" srcId="{AACE289C-AB73-4D1F-892D-8AA44B32690B}" destId="{BFA7EB4B-98FE-407F-85CA-1CD4D180234C}" srcOrd="1" destOrd="0" presId="urn:microsoft.com/office/officeart/2005/8/layout/list1"/>
    <dgm:cxn modelId="{E274F738-F7FB-4212-9375-A744C89F25C9}" type="presOf" srcId="{888239AE-E2B8-463A-9F86-43D87C888698}" destId="{E060D413-F0E5-4CC8-801E-DF9339A34A3E}" srcOrd="0" destOrd="0" presId="urn:microsoft.com/office/officeart/2005/8/layout/list1"/>
    <dgm:cxn modelId="{C3441540-7123-4C72-80AA-9F5CB0631FEF}" type="presOf" srcId="{AACE289C-AB73-4D1F-892D-8AA44B32690B}" destId="{DD608360-6A6A-41C8-9EE6-EA2C3B559F34}" srcOrd="0" destOrd="0" presId="urn:microsoft.com/office/officeart/2005/8/layout/list1"/>
    <dgm:cxn modelId="{C2A70E7B-52D7-4762-B40E-ACB208492CC8}" type="presOf" srcId="{D4DC4A4B-F005-4B11-9807-CD1642BAF3E8}" destId="{4A6AC97E-10B7-4541-A71E-0203090EE56D}" srcOrd="0" destOrd="0" presId="urn:microsoft.com/office/officeart/2005/8/layout/list1"/>
    <dgm:cxn modelId="{1163FAB9-7451-4427-9F5E-29957D17B027}" srcId="{AACE289C-AB73-4D1F-892D-8AA44B32690B}" destId="{D4DC4A4B-F005-4B11-9807-CD1642BAF3E8}" srcOrd="0" destOrd="0" parTransId="{8DCED39B-60AA-4889-B598-0BDF251843DA}" sibTransId="{501064C4-AA0F-4F91-B799-4ED1D182318C}"/>
    <dgm:cxn modelId="{8B075E0F-E0C7-45BA-A5A3-D6643A686E70}" type="presOf" srcId="{E6BB33B7-226D-47CA-BC97-15CB7B3B5C41}" destId="{9758A5BD-B8F0-4C47-B39B-F2A46AB6000C}" srcOrd="1" destOrd="0" presId="urn:microsoft.com/office/officeart/2005/8/layout/list1"/>
    <dgm:cxn modelId="{C190A075-E7BF-4C51-830A-7578BE862B8F}" type="presOf" srcId="{23C156D1-6D34-4151-B90A-107389FE5E8C}" destId="{6613A0C4-9768-4124-958F-CF9225423A75}" srcOrd="0" destOrd="0" presId="urn:microsoft.com/office/officeart/2005/8/layout/list1"/>
    <dgm:cxn modelId="{4FB1710F-473F-4623-B50E-A3A4A22DF892}" type="presOf" srcId="{280EE1D1-10D5-4A0B-996D-EF4836622746}" destId="{1441A4BB-B485-4419-AAA8-B80784C678C9}" srcOrd="1" destOrd="0" presId="urn:microsoft.com/office/officeart/2005/8/layout/list1"/>
    <dgm:cxn modelId="{A4AC1590-529B-4142-A39B-784912DEACB8}" srcId="{E6BB33B7-226D-47CA-BC97-15CB7B3B5C41}" destId="{888239AE-E2B8-463A-9F86-43D87C888698}" srcOrd="0" destOrd="0" parTransId="{D042013B-BD36-495A-BFC1-4A101102F5A1}" sibTransId="{95272F0D-C05E-4430-AB1E-46E4ABCF2543}"/>
    <dgm:cxn modelId="{A0BA14BA-B0CA-4C92-948F-1AA4663563CB}" srcId="{7EF4FEA2-4522-4D23-8439-DBCC11590CAC}" destId="{E6BB33B7-226D-47CA-BC97-15CB7B3B5C41}" srcOrd="3" destOrd="0" parTransId="{87B3955B-F2E5-43F1-A642-6242475355C0}" sibTransId="{50411123-9D37-47CF-811F-698FA53C873B}"/>
    <dgm:cxn modelId="{5CC37740-6BAA-4880-9786-0F18381B2A0B}" type="presOf" srcId="{7EF4FEA2-4522-4D23-8439-DBCC11590CAC}" destId="{E8E63B4F-6F2F-49C7-90CC-7AB763015720}" srcOrd="0" destOrd="0" presId="urn:microsoft.com/office/officeart/2005/8/layout/list1"/>
    <dgm:cxn modelId="{1F22AC14-4050-4769-BD87-56860CD4199D}" type="presParOf" srcId="{E8E63B4F-6F2F-49C7-90CC-7AB763015720}" destId="{62873485-36E9-44F0-9D38-FB2C27FC2156}" srcOrd="0" destOrd="0" presId="urn:microsoft.com/office/officeart/2005/8/layout/list1"/>
    <dgm:cxn modelId="{FE33610A-B1CC-443E-822D-33A349953374}" type="presParOf" srcId="{62873485-36E9-44F0-9D38-FB2C27FC2156}" destId="{DD608360-6A6A-41C8-9EE6-EA2C3B559F34}" srcOrd="0" destOrd="0" presId="urn:microsoft.com/office/officeart/2005/8/layout/list1"/>
    <dgm:cxn modelId="{6D1A0042-B38D-404C-9683-48C5DF39277C}" type="presParOf" srcId="{62873485-36E9-44F0-9D38-FB2C27FC2156}" destId="{BFA7EB4B-98FE-407F-85CA-1CD4D180234C}" srcOrd="1" destOrd="0" presId="urn:microsoft.com/office/officeart/2005/8/layout/list1"/>
    <dgm:cxn modelId="{D7E71109-DBE5-469D-9F2E-DBD34E0A926F}" type="presParOf" srcId="{E8E63B4F-6F2F-49C7-90CC-7AB763015720}" destId="{5F8050F2-0ED1-4FA8-93CC-0D2AE9AC4438}" srcOrd="1" destOrd="0" presId="urn:microsoft.com/office/officeart/2005/8/layout/list1"/>
    <dgm:cxn modelId="{B67F1710-3108-435B-B3E2-AF570CBA9533}" type="presParOf" srcId="{E8E63B4F-6F2F-49C7-90CC-7AB763015720}" destId="{4A6AC97E-10B7-4541-A71E-0203090EE56D}" srcOrd="2" destOrd="0" presId="urn:microsoft.com/office/officeart/2005/8/layout/list1"/>
    <dgm:cxn modelId="{84101364-5B8A-4D7F-BDE7-ED116F241737}" type="presParOf" srcId="{E8E63B4F-6F2F-49C7-90CC-7AB763015720}" destId="{D4782711-3ECD-47EA-8329-75C088167A4E}" srcOrd="3" destOrd="0" presId="urn:microsoft.com/office/officeart/2005/8/layout/list1"/>
    <dgm:cxn modelId="{CFB3EF5F-5550-4B88-B2CC-E127CE678429}" type="presParOf" srcId="{E8E63B4F-6F2F-49C7-90CC-7AB763015720}" destId="{D976E61C-E53F-4EF8-A8DF-A6381C41FE82}" srcOrd="4" destOrd="0" presId="urn:microsoft.com/office/officeart/2005/8/layout/list1"/>
    <dgm:cxn modelId="{3AAD2777-A587-49C2-A3D2-1E0D2DA30EF4}" type="presParOf" srcId="{D976E61C-E53F-4EF8-A8DF-A6381C41FE82}" destId="{6613A0C4-9768-4124-958F-CF9225423A75}" srcOrd="0" destOrd="0" presId="urn:microsoft.com/office/officeart/2005/8/layout/list1"/>
    <dgm:cxn modelId="{2D51867E-D211-45F3-B3D2-9FB6A28F094D}" type="presParOf" srcId="{D976E61C-E53F-4EF8-A8DF-A6381C41FE82}" destId="{86E9C8DA-9157-4E7E-8F87-FE24FDC1A7CE}" srcOrd="1" destOrd="0" presId="urn:microsoft.com/office/officeart/2005/8/layout/list1"/>
    <dgm:cxn modelId="{8609E4A4-8F5D-4BCE-A5FE-AFBA93DB78F2}" type="presParOf" srcId="{E8E63B4F-6F2F-49C7-90CC-7AB763015720}" destId="{BEA27F0E-3107-449F-A50B-276717663318}" srcOrd="5" destOrd="0" presId="urn:microsoft.com/office/officeart/2005/8/layout/list1"/>
    <dgm:cxn modelId="{57DC942F-E0E5-4C81-8DD0-607A6B28F040}" type="presParOf" srcId="{E8E63B4F-6F2F-49C7-90CC-7AB763015720}" destId="{5F5CBA35-2223-41AD-B6CF-FF23B6E3F153}" srcOrd="6" destOrd="0" presId="urn:microsoft.com/office/officeart/2005/8/layout/list1"/>
    <dgm:cxn modelId="{AFB1936D-1B78-49B0-A8E9-5436A9CDA255}" type="presParOf" srcId="{E8E63B4F-6F2F-49C7-90CC-7AB763015720}" destId="{8FDAEA27-CFFC-43D1-923A-30E3198F2305}" srcOrd="7" destOrd="0" presId="urn:microsoft.com/office/officeart/2005/8/layout/list1"/>
    <dgm:cxn modelId="{F9170D54-1C93-4E27-A0CB-270A494E0999}" type="presParOf" srcId="{E8E63B4F-6F2F-49C7-90CC-7AB763015720}" destId="{70288A7E-FA5B-4000-9D7A-0C856C55D0E5}" srcOrd="8" destOrd="0" presId="urn:microsoft.com/office/officeart/2005/8/layout/list1"/>
    <dgm:cxn modelId="{7FABF832-D8DB-40D8-B7BB-D6FF31400768}" type="presParOf" srcId="{70288A7E-FA5B-4000-9D7A-0C856C55D0E5}" destId="{6905002A-E0BE-4C7A-B0F3-42AFA147CBCD}" srcOrd="0" destOrd="0" presId="urn:microsoft.com/office/officeart/2005/8/layout/list1"/>
    <dgm:cxn modelId="{42EA83F8-FC63-4B79-BC8E-280FC205D0E3}" type="presParOf" srcId="{70288A7E-FA5B-4000-9D7A-0C856C55D0E5}" destId="{1441A4BB-B485-4419-AAA8-B80784C678C9}" srcOrd="1" destOrd="0" presId="urn:microsoft.com/office/officeart/2005/8/layout/list1"/>
    <dgm:cxn modelId="{DF48383B-F94F-4044-A29C-0F33F01ABF07}" type="presParOf" srcId="{E8E63B4F-6F2F-49C7-90CC-7AB763015720}" destId="{08E4B109-760A-4CF1-959C-E7060A27A9F3}" srcOrd="9" destOrd="0" presId="urn:microsoft.com/office/officeart/2005/8/layout/list1"/>
    <dgm:cxn modelId="{35CACE2E-E9CD-4999-8BEE-730D405D34F6}" type="presParOf" srcId="{E8E63B4F-6F2F-49C7-90CC-7AB763015720}" destId="{8D613DA6-7DAF-4B47-8388-62E426EA3E48}" srcOrd="10" destOrd="0" presId="urn:microsoft.com/office/officeart/2005/8/layout/list1"/>
    <dgm:cxn modelId="{284E1AC4-B6F7-4628-8853-3D8D9664C2FD}" type="presParOf" srcId="{E8E63B4F-6F2F-49C7-90CC-7AB763015720}" destId="{AA3A7B40-C207-4447-A9D5-8A88DD430F50}" srcOrd="11" destOrd="0" presId="urn:microsoft.com/office/officeart/2005/8/layout/list1"/>
    <dgm:cxn modelId="{5DD71C64-AD89-4F4C-9477-8E2F9FAA90EA}" type="presParOf" srcId="{E8E63B4F-6F2F-49C7-90CC-7AB763015720}" destId="{61AD312A-1667-4CEC-B386-190C32C95D58}" srcOrd="12" destOrd="0" presId="urn:microsoft.com/office/officeart/2005/8/layout/list1"/>
    <dgm:cxn modelId="{95EF3AA7-1A1F-4EB3-9AC7-17C25A36BB8F}" type="presParOf" srcId="{61AD312A-1667-4CEC-B386-190C32C95D58}" destId="{D2F571D1-1A4F-4CCA-81B2-5A69B74D6E0B}" srcOrd="0" destOrd="0" presId="urn:microsoft.com/office/officeart/2005/8/layout/list1"/>
    <dgm:cxn modelId="{E9006342-88BF-4A43-BDA7-027E4A8924F0}" type="presParOf" srcId="{61AD312A-1667-4CEC-B386-190C32C95D58}" destId="{9758A5BD-B8F0-4C47-B39B-F2A46AB6000C}" srcOrd="1" destOrd="0" presId="urn:microsoft.com/office/officeart/2005/8/layout/list1"/>
    <dgm:cxn modelId="{CB4B883E-F238-414D-9E71-E4C3114CD2C3}" type="presParOf" srcId="{E8E63B4F-6F2F-49C7-90CC-7AB763015720}" destId="{A861F14D-6F45-49F3-AED1-063C6C196888}" srcOrd="13" destOrd="0" presId="urn:microsoft.com/office/officeart/2005/8/layout/list1"/>
    <dgm:cxn modelId="{39492C32-4AEB-4276-B7AC-2BAD53883028}" type="presParOf" srcId="{E8E63B4F-6F2F-49C7-90CC-7AB763015720}" destId="{E060D413-F0E5-4CC8-801E-DF9339A34A3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F617C-87F2-4916-A269-D1DD44774AFD}">
      <dsp:nvSpPr>
        <dsp:cNvPr id="0" name=""/>
        <dsp:cNvSpPr/>
      </dsp:nvSpPr>
      <dsp:spPr>
        <a:xfrm>
          <a:off x="3376705" y="1080879"/>
          <a:ext cx="1476188" cy="14763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EE2ED96-55DF-428A-B7A9-FC9AE3E9DD40}">
      <dsp:nvSpPr>
        <dsp:cNvPr id="0" name=""/>
        <dsp:cNvSpPr/>
      </dsp:nvSpPr>
      <dsp:spPr>
        <a:xfrm>
          <a:off x="3250706" y="71431"/>
          <a:ext cx="1728187" cy="6194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Ділові ігри</a:t>
          </a:r>
          <a:endParaRPr kumimoji="0" lang="ru-RU" sz="1800" b="1" i="1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250706" y="71431"/>
        <a:ext cx="1728187" cy="619468"/>
      </dsp:txXfrm>
    </dsp:sp>
    <dsp:sp modelId="{5E66DF2F-48DD-4EE0-AFFD-55B123581C7A}">
      <dsp:nvSpPr>
        <dsp:cNvPr id="0" name=""/>
        <dsp:cNvSpPr/>
      </dsp:nvSpPr>
      <dsp:spPr>
        <a:xfrm>
          <a:off x="3809721" y="1289073"/>
          <a:ext cx="1476188" cy="14763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ED86295-1D2C-486C-A66E-FDD48B69C583}">
      <dsp:nvSpPr>
        <dsp:cNvPr id="0" name=""/>
        <dsp:cNvSpPr/>
      </dsp:nvSpPr>
      <dsp:spPr>
        <a:xfrm>
          <a:off x="5467972" y="788501"/>
          <a:ext cx="1599203" cy="9957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Робота творчих групи</a:t>
          </a:r>
          <a:endParaRPr kumimoji="0" lang="ru-RU" sz="1800" b="1" i="1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467972" y="788501"/>
        <a:ext cx="1599203" cy="995711"/>
      </dsp:txXfrm>
    </dsp:sp>
    <dsp:sp modelId="{B41F43AA-8E1C-4F41-847E-77FEE77E52D4}">
      <dsp:nvSpPr>
        <dsp:cNvPr id="0" name=""/>
        <dsp:cNvSpPr/>
      </dsp:nvSpPr>
      <dsp:spPr>
        <a:xfrm>
          <a:off x="3916129" y="1757510"/>
          <a:ext cx="1476188" cy="14763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6238393-E8DF-482D-BE1E-3CD7137553E8}">
      <dsp:nvSpPr>
        <dsp:cNvPr id="0" name=""/>
        <dsp:cNvSpPr/>
      </dsp:nvSpPr>
      <dsp:spPr>
        <a:xfrm>
          <a:off x="5621742" y="2055771"/>
          <a:ext cx="1568449" cy="10636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Педагогічні ради</a:t>
          </a:r>
          <a:endParaRPr kumimoji="0" lang="ru-RU" sz="1800" b="1" i="1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621742" y="2055771"/>
        <a:ext cx="1568449" cy="1063601"/>
      </dsp:txXfrm>
    </dsp:sp>
    <dsp:sp modelId="{CA0A80C6-9AFB-494F-A374-A46920323CDB}">
      <dsp:nvSpPr>
        <dsp:cNvPr id="0" name=""/>
        <dsp:cNvSpPr/>
      </dsp:nvSpPr>
      <dsp:spPr>
        <a:xfrm>
          <a:off x="3616586" y="2133165"/>
          <a:ext cx="1476188" cy="14763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904FD94-BE65-45E4-ADE0-2209FE0039B5}">
      <dsp:nvSpPr>
        <dsp:cNvPr id="0" name=""/>
        <dsp:cNvSpPr/>
      </dsp:nvSpPr>
      <dsp:spPr>
        <a:xfrm>
          <a:off x="4442638" y="3481449"/>
          <a:ext cx="2696500" cy="97308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Семінари-практикуми,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теоретичні семінари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400" b="1" i="1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4442638" y="3481449"/>
        <a:ext cx="2696500" cy="973082"/>
      </dsp:txXfrm>
    </dsp:sp>
    <dsp:sp modelId="{361A5878-A5CF-43E9-BF0C-8765AA61994F}">
      <dsp:nvSpPr>
        <dsp:cNvPr id="0" name=""/>
        <dsp:cNvSpPr/>
      </dsp:nvSpPr>
      <dsp:spPr>
        <a:xfrm>
          <a:off x="3136825" y="2133165"/>
          <a:ext cx="1476188" cy="14763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3EA1A15-B3F3-45E7-925C-A07A3E800447}">
      <dsp:nvSpPr>
        <dsp:cNvPr id="0" name=""/>
        <dsp:cNvSpPr/>
      </dsp:nvSpPr>
      <dsp:spPr>
        <a:xfrm>
          <a:off x="1592978" y="3481449"/>
          <a:ext cx="1691465" cy="97308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Прес-конференції</a:t>
          </a:r>
          <a:endParaRPr kumimoji="0" lang="ru-RU" sz="1600" b="1" i="1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592978" y="3481449"/>
        <a:ext cx="1691465" cy="973082"/>
      </dsp:txXfrm>
    </dsp:sp>
    <dsp:sp modelId="{F6D2B380-5C3F-4DF3-A22A-F2948E26FAC7}">
      <dsp:nvSpPr>
        <dsp:cNvPr id="0" name=""/>
        <dsp:cNvSpPr/>
      </dsp:nvSpPr>
      <dsp:spPr>
        <a:xfrm>
          <a:off x="2837282" y="1757510"/>
          <a:ext cx="1476188" cy="14763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65F35CA-1B16-4471-8349-0D93BB30FD8A}">
      <dsp:nvSpPr>
        <dsp:cNvPr id="0" name=""/>
        <dsp:cNvSpPr/>
      </dsp:nvSpPr>
      <dsp:spPr>
        <a:xfrm>
          <a:off x="1039408" y="2055771"/>
          <a:ext cx="1568449" cy="10636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Методичний десант</a:t>
          </a:r>
          <a:endParaRPr kumimoji="0" lang="ru-RU" sz="1800" b="1" i="1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039408" y="2055771"/>
        <a:ext cx="1568449" cy="1063601"/>
      </dsp:txXfrm>
    </dsp:sp>
    <dsp:sp modelId="{447369F9-3EE9-41BC-9FC3-6841765DEB2C}">
      <dsp:nvSpPr>
        <dsp:cNvPr id="0" name=""/>
        <dsp:cNvSpPr/>
      </dsp:nvSpPr>
      <dsp:spPr>
        <a:xfrm>
          <a:off x="2943690" y="1289073"/>
          <a:ext cx="1476188" cy="14763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7947D77-5100-46AD-9E37-D74BF7337A50}">
      <dsp:nvSpPr>
        <dsp:cNvPr id="0" name=""/>
        <dsp:cNvSpPr/>
      </dsp:nvSpPr>
      <dsp:spPr>
        <a:xfrm>
          <a:off x="1162423" y="964703"/>
          <a:ext cx="1599203" cy="64330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Майстер-класи</a:t>
          </a:r>
          <a:endParaRPr kumimoji="0" lang="ru-RU" sz="1800" b="1" i="1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162423" y="964703"/>
        <a:ext cx="1599203" cy="6433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AC97E-10B7-4541-A71E-0203090EE56D}">
      <dsp:nvSpPr>
        <dsp:cNvPr id="0" name=""/>
        <dsp:cNvSpPr/>
      </dsp:nvSpPr>
      <dsp:spPr>
        <a:xfrm>
          <a:off x="2173682" y="412043"/>
          <a:ext cx="44555" cy="457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1943" tIns="1332992" rIns="621943" bIns="35560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00" kern="1200" dirty="0" smtClean="0"/>
            <a:t>  </a:t>
          </a:r>
          <a:endParaRPr lang="ru-RU" sz="500" kern="1200" dirty="0"/>
        </a:p>
      </dsp:txBody>
      <dsp:txXfrm>
        <a:off x="2173682" y="412043"/>
        <a:ext cx="44555" cy="45732"/>
      </dsp:txXfrm>
    </dsp:sp>
    <dsp:sp modelId="{BFA7EB4B-98FE-407F-85CA-1CD4D180234C}">
      <dsp:nvSpPr>
        <dsp:cNvPr id="0" name=""/>
        <dsp:cNvSpPr/>
      </dsp:nvSpPr>
      <dsp:spPr>
        <a:xfrm>
          <a:off x="210354" y="1504000"/>
          <a:ext cx="7613348" cy="5960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2026" tIns="0" rIns="212026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+mn-lt"/>
            </a:rPr>
            <a:t>Ознайомлення з індивідуальними психологічними, фізичними, особистісними особливостями діте</a:t>
          </a:r>
          <a:r>
            <a:rPr lang="uk-UA" sz="1600" kern="1200" dirty="0" smtClean="0">
              <a:solidFill>
                <a:schemeClr val="tx1"/>
              </a:solidFill>
              <a:latin typeface="+mn-lt"/>
            </a:rPr>
            <a:t>й</a:t>
          </a:r>
          <a:endParaRPr lang="uk-UA" sz="1600" kern="1200" dirty="0">
            <a:solidFill>
              <a:schemeClr val="tx1"/>
            </a:solidFill>
            <a:latin typeface="+mn-lt"/>
          </a:endParaRPr>
        </a:p>
      </dsp:txBody>
      <dsp:txXfrm>
        <a:off x="239449" y="1533095"/>
        <a:ext cx="7555158" cy="537824"/>
      </dsp:txXfrm>
    </dsp:sp>
    <dsp:sp modelId="{5F5CBA35-2223-41AD-B6CF-FF23B6E3F153}">
      <dsp:nvSpPr>
        <dsp:cNvPr id="0" name=""/>
        <dsp:cNvSpPr/>
      </dsp:nvSpPr>
      <dsp:spPr>
        <a:xfrm flipH="1">
          <a:off x="1332257" y="2849512"/>
          <a:ext cx="95682" cy="1219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570184"/>
              <a:satOff val="-2097"/>
              <a:lumOff val="1242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E9C8DA-9157-4E7E-8F87-FE24FDC1A7CE}">
      <dsp:nvSpPr>
        <dsp:cNvPr id="0" name=""/>
        <dsp:cNvSpPr/>
      </dsp:nvSpPr>
      <dsp:spPr>
        <a:xfrm>
          <a:off x="140236" y="216027"/>
          <a:ext cx="7628456" cy="923144"/>
        </a:xfrm>
        <a:prstGeom prst="roundRect">
          <a:avLst/>
        </a:prstGeom>
        <a:gradFill rotWithShape="0">
          <a:gsLst>
            <a:gs pos="0">
              <a:schemeClr val="accent2">
                <a:hueOff val="-1570184"/>
                <a:satOff val="-2097"/>
                <a:lumOff val="1242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-1570184"/>
                <a:satOff val="-2097"/>
                <a:lumOff val="1242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2026" tIns="0" rIns="212026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+mn-lt"/>
            </a:rPr>
            <a:t>Визначення загальних і специфічних цілей освіти на кожному зі ступенів (дошкілля, початкова школа) у відповідності з Державними стандартами</a:t>
          </a:r>
          <a:endParaRPr lang="uk-UA" sz="1600" kern="1200" dirty="0">
            <a:solidFill>
              <a:schemeClr val="tx1"/>
            </a:solidFill>
          </a:endParaRPr>
        </a:p>
      </dsp:txBody>
      <dsp:txXfrm>
        <a:off x="185300" y="261091"/>
        <a:ext cx="7538328" cy="833016"/>
      </dsp:txXfrm>
    </dsp:sp>
    <dsp:sp modelId="{8D613DA6-7DAF-4B47-8388-62E426EA3E48}">
      <dsp:nvSpPr>
        <dsp:cNvPr id="0" name=""/>
        <dsp:cNvSpPr/>
      </dsp:nvSpPr>
      <dsp:spPr>
        <a:xfrm flipV="1">
          <a:off x="3575978" y="2887591"/>
          <a:ext cx="581064" cy="457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3140368"/>
              <a:satOff val="-4193"/>
              <a:lumOff val="2484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41A4BB-B485-4419-AAA8-B80784C678C9}">
      <dsp:nvSpPr>
        <dsp:cNvPr id="0" name=""/>
        <dsp:cNvSpPr/>
      </dsp:nvSpPr>
      <dsp:spPr>
        <a:xfrm>
          <a:off x="218052" y="2668701"/>
          <a:ext cx="7631311" cy="578932"/>
        </a:xfrm>
        <a:prstGeom prst="roundRect">
          <a:avLst/>
        </a:prstGeom>
        <a:gradFill rotWithShape="0">
          <a:gsLst>
            <a:gs pos="0">
              <a:schemeClr val="accent2">
                <a:hueOff val="-3140368"/>
                <a:satOff val="-4193"/>
                <a:lumOff val="2484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-3140368"/>
                <a:satOff val="-4193"/>
                <a:lumOff val="2484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2026" tIns="0" rIns="212026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</a:rPr>
            <a:t>Удосконалення форм організації та методів навчання як у ДНЗ, так і в початковій школі</a:t>
          </a:r>
          <a:endParaRPr lang="uk-UA" sz="1600" kern="1200" dirty="0">
            <a:solidFill>
              <a:schemeClr val="tx1"/>
            </a:solidFill>
          </a:endParaRPr>
        </a:p>
      </dsp:txBody>
      <dsp:txXfrm>
        <a:off x="246313" y="2696962"/>
        <a:ext cx="7574789" cy="522410"/>
      </dsp:txXfrm>
    </dsp:sp>
    <dsp:sp modelId="{E060D413-F0E5-4CC8-801E-DF9339A34A3E}">
      <dsp:nvSpPr>
        <dsp:cNvPr id="0" name=""/>
        <dsp:cNvSpPr/>
      </dsp:nvSpPr>
      <dsp:spPr>
        <a:xfrm flipH="1" flipV="1">
          <a:off x="2313920" y="4114620"/>
          <a:ext cx="160351" cy="1100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710551"/>
              <a:satOff val="-6290"/>
              <a:lumOff val="3726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1943" tIns="1332992" rIns="621943" bIns="35560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00" kern="1200" dirty="0" smtClean="0"/>
            <a:t>   </a:t>
          </a:r>
          <a:endParaRPr lang="ru-RU" sz="500" kern="1200" dirty="0"/>
        </a:p>
      </dsp:txBody>
      <dsp:txXfrm rot="10800000">
        <a:off x="2313920" y="4114620"/>
        <a:ext cx="160351" cy="110089"/>
      </dsp:txXfrm>
    </dsp:sp>
    <dsp:sp modelId="{9758A5BD-B8F0-4C47-B39B-F2A46AB6000C}">
      <dsp:nvSpPr>
        <dsp:cNvPr id="0" name=""/>
        <dsp:cNvSpPr/>
      </dsp:nvSpPr>
      <dsp:spPr>
        <a:xfrm>
          <a:off x="280471" y="3826574"/>
          <a:ext cx="7501756" cy="856744"/>
        </a:xfrm>
        <a:prstGeom prst="roundRect">
          <a:avLst/>
        </a:prstGeom>
        <a:gradFill rotWithShape="0">
          <a:gsLst>
            <a:gs pos="0">
              <a:schemeClr val="accent2">
                <a:hueOff val="-4710551"/>
                <a:satOff val="-6290"/>
                <a:lumOff val="3726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-4710551"/>
                <a:satOff val="-6290"/>
                <a:lumOff val="3726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2026" tIns="0" rIns="212026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</a:rPr>
            <a:t>Робота з батьками старших дошкільників  щодо підготовки дітей до школи  за участю вихователів старших груп та вчителів початкових класів.</a:t>
          </a:r>
          <a:endParaRPr lang="uk-UA" sz="1600" kern="1200" dirty="0">
            <a:solidFill>
              <a:schemeClr val="tx1"/>
            </a:solidFill>
          </a:endParaRPr>
        </a:p>
      </dsp:txBody>
      <dsp:txXfrm>
        <a:off x="322294" y="3868397"/>
        <a:ext cx="7418110" cy="773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FF529-B31A-41EF-871B-C9A4C2EA305B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2125-89E8-44B2-988D-7673020EE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10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2125-89E8-44B2-988D-7673020EEBD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252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2125-89E8-44B2-988D-7673020EEBD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365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2125-89E8-44B2-988D-7673020EEBD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281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63885F-DF4E-4F4A-8511-7726E516D1D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718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63885F-DF4E-4F4A-8511-7726E516D1D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146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2125-89E8-44B2-988D-7673020EEBD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284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2125-89E8-44B2-988D-7673020EEBD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676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882A1-F58F-4A5B-B5D9-7916CAD37D1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335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2125-89E8-44B2-988D-7673020EEBD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0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2125-89E8-44B2-988D-7673020EEBD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228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2125-89E8-44B2-988D-7673020EEBD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288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3103-684B-451A-8D54-34BAACF4C34F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393C-D32A-4BAF-9936-9015545AD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3103-684B-451A-8D54-34BAACF4C34F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393C-D32A-4BAF-9936-9015545AD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3103-684B-451A-8D54-34BAACF4C34F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393C-D32A-4BAF-9936-9015545ADAE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3103-684B-451A-8D54-34BAACF4C34F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393C-D32A-4BAF-9936-9015545ADA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3103-684B-451A-8D54-34BAACF4C34F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393C-D32A-4BAF-9936-9015545AD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3103-684B-451A-8D54-34BAACF4C34F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393C-D32A-4BAF-9936-9015545ADA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3103-684B-451A-8D54-34BAACF4C34F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393C-D32A-4BAF-9936-9015545AD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3103-684B-451A-8D54-34BAACF4C34F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393C-D32A-4BAF-9936-9015545AD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3103-684B-451A-8D54-34BAACF4C34F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393C-D32A-4BAF-9936-9015545AD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3103-684B-451A-8D54-34BAACF4C34F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393C-D32A-4BAF-9936-9015545ADA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3103-684B-451A-8D54-34BAACF4C34F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393C-D32A-4BAF-9936-9015545ADA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89F3103-684B-451A-8D54-34BAACF4C34F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6F2393C-D32A-4BAF-9936-9015545ADA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zibnicka\Desktop\doshkillj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5256584" cy="60527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72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4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аступн</a:t>
            </a:r>
            <a:r>
              <a:rPr lang="uk-UA" sz="4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4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uk-UA" sz="4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en-US" sz="4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en-US" sz="4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en-US" sz="4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початкової</a:t>
            </a:r>
            <a:r>
              <a:rPr lang="en-US" sz="4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en-US" sz="4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51645"/>
            <a:ext cx="5112568" cy="145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000"/>
              </a:spcAft>
            </a:pPr>
            <a:r>
              <a:rPr lang="ru-RU" sz="1400" b="1" i="1" dirty="0"/>
              <a:t>Школа не </a:t>
            </a:r>
            <a:r>
              <a:rPr lang="uk-UA" sz="1400" b="1" i="1" dirty="0" smtClean="0"/>
              <a:t>повинна вносити різкого перелому в життя дітей. Нехай, ставши учнем, дитина продовжує робити те, що робила вчора.  Нехай нове з'являється у її житті поступово і не приголомшує лавиною вражень”</a:t>
            </a:r>
          </a:p>
          <a:p>
            <a:pPr algn="just">
              <a:spcBef>
                <a:spcPts val="1200"/>
              </a:spcBef>
              <a:spcAft>
                <a:spcPts val="1000"/>
              </a:spcAft>
            </a:pPr>
            <a:r>
              <a:rPr lang="uk-UA" sz="1400" b="1" i="1" dirty="0" smtClean="0"/>
              <a:t>В.О.Сухомлинський</a:t>
            </a:r>
            <a:endParaRPr lang="uk-UA" sz="1400" b="1" i="1" dirty="0"/>
          </a:p>
        </p:txBody>
      </p:sp>
      <p:pic>
        <p:nvPicPr>
          <p:cNvPr id="4" name="Picture 2" descr="D:\From old\Зибницкая(D)\Дошк_лля\Зибницька\2013\Фото\фото на конференцію\Конференція\P10108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4019938" cy="30149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From old\Зибницкая(D)\Дошк_лля\Зибницька\2014\Фото\26.11.14р.  Фото семінар Н.Мартинов\DSCN09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3240360" cy="24302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2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Завдання спільної роботи ДНЗ та початкової школи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1561053"/>
              </p:ext>
            </p:extLst>
          </p:nvPr>
        </p:nvGraphicFramePr>
        <p:xfrm>
          <a:off x="683568" y="1628800"/>
          <a:ext cx="8013576" cy="482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315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79388" y="4292600"/>
            <a:ext cx="86868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uk-UA" sz="2500" cap="none" dirty="0" smtClean="0">
                <a:effectLst/>
                <a:latin typeface="Arial" charset="0"/>
              </a:rPr>
              <a:t>  </a:t>
            </a:r>
            <a:endParaRPr lang="ru-RU" sz="2500" i="1" cap="none" dirty="0" smtClean="0">
              <a:effectLst/>
              <a:latin typeface="Arial" charset="0"/>
            </a:endParaRPr>
          </a:p>
        </p:txBody>
      </p:sp>
      <p:sp>
        <p:nvSpPr>
          <p:cNvPr id="10243" name="WordArt 7"/>
          <p:cNvSpPr>
            <a:spLocks noChangeArrowheads="1" noChangeShapeType="1" noTextEdit="1"/>
          </p:cNvSpPr>
          <p:nvPr/>
        </p:nvSpPr>
        <p:spPr bwMode="auto">
          <a:xfrm>
            <a:off x="323850" y="476250"/>
            <a:ext cx="8424863" cy="367188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8236"/>
              </a:avLst>
            </a:prstTxWarp>
          </a:bodyPr>
          <a:lstStyle/>
          <a:p>
            <a:pPr algn="ctr"/>
            <a:r>
              <a:rPr lang="uk-UA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Методичне об’єднання</a:t>
            </a:r>
          </a:p>
          <a:p>
            <a:pPr algn="ctr"/>
            <a:r>
              <a:rPr lang="uk-UA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вихователів дошкільних навчальних закладів</a:t>
            </a:r>
          </a:p>
          <a:p>
            <a:pPr algn="ctr"/>
            <a:r>
              <a:rPr lang="uk-UA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Пирятинського району</a:t>
            </a:r>
            <a:endParaRPr lang="uk-UA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3203848" y="6237312"/>
            <a:ext cx="2304727" cy="3605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>
                  <a:blip r:embed="rId3"/>
                  <a:tile tx="0" ty="0" sx="100000" sy="100000" flip="none" algn="tl"/>
                </a:blipFill>
                <a:latin typeface="Arial"/>
                <a:cs typeface="Arial"/>
              </a:rPr>
              <a:t>201</a:t>
            </a:r>
            <a:r>
              <a:rPr lang="en-US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>
                  <a:blip r:embed="rId3"/>
                  <a:tile tx="0" ty="0" sx="100000" sy="100000" flip="none" algn="tl"/>
                </a:blipFill>
                <a:latin typeface="Arial"/>
                <a:cs typeface="Arial"/>
              </a:rPr>
              <a:t>6</a:t>
            </a:r>
            <a:r>
              <a:rPr lang="ru-RU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>
                  <a:blip r:embed="rId3"/>
                  <a:tile tx="0" ty="0" sx="100000" sy="100000" flip="none" algn="tl"/>
                </a:blipFill>
                <a:latin typeface="Arial"/>
                <a:cs typeface="Arial"/>
              </a:rPr>
              <a:t>-</a:t>
            </a:r>
            <a:r>
              <a:rPr lang="ru-RU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FF"/>
                    </a:gs>
                    <a:gs pos="50000">
                      <a:srgbClr val="FFFF00"/>
                    </a:gs>
                    <a:gs pos="100000">
                      <a:srgbClr val="0099FF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ru-RU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>
                  <a:blip r:embed="rId3"/>
                  <a:tile tx="0" ty="0" sx="100000" sy="100000" flip="none" algn="tl"/>
                </a:blipFill>
                <a:latin typeface="Arial"/>
                <a:cs typeface="Arial"/>
              </a:rPr>
              <a:t>201</a:t>
            </a:r>
            <a:r>
              <a:rPr lang="en-US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>
                  <a:blip r:embed="rId3"/>
                  <a:tile tx="0" ty="0" sx="100000" sy="100000" flip="none" algn="tl"/>
                </a:blipFill>
                <a:latin typeface="Arial"/>
                <a:cs typeface="Arial"/>
              </a:rPr>
              <a:t>7</a:t>
            </a:r>
            <a:r>
              <a:rPr lang="en-US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>
                  <a:blip r:embed="rId3"/>
                  <a:tile tx="0" ty="0" sx="100000" sy="100000" flip="none" algn="tl"/>
                </a:blipFill>
                <a:latin typeface="Arial"/>
                <a:cs typeface="Arial"/>
              </a:rPr>
              <a:t> </a:t>
            </a:r>
            <a:r>
              <a:rPr lang="uk-UA" sz="2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>
                  <a:blip r:embed="rId3"/>
                  <a:tile tx="0" ty="0" sx="100000" sy="100000" flip="none" algn="tl"/>
                </a:blipFill>
                <a:latin typeface="Arial"/>
                <a:cs typeface="Arial"/>
              </a:rPr>
              <a:t>н.р</a:t>
            </a:r>
            <a:r>
              <a:rPr lang="uk-UA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>
                  <a:blip r:embed="rId3"/>
                  <a:tile tx="0" ty="0" sx="100000" sy="100000" flip="none" algn="tl"/>
                </a:blipFill>
                <a:latin typeface="Arial"/>
                <a:cs typeface="Arial"/>
              </a:rPr>
              <a:t>.</a:t>
            </a:r>
            <a:endParaRPr lang="ru-RU" sz="2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blipFill>
                <a:blip r:embed="rId3"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678584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55165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Методист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райметодкабінету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з дошкільного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виховання–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uk-UA" sz="2200" b="1" dirty="0" smtClean="0">
                <a:solidFill>
                  <a:srgbClr val="3B2C2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Зібніцька Л.І.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Керівник районного методичного об’єднання вихователів дошкільних навчальних закладів </a:t>
            </a:r>
            <a:r>
              <a:rPr lang="uk-UA" sz="2200" b="1" dirty="0" smtClean="0">
                <a:solidFill>
                  <a:srgbClr val="3B2C2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200" b="1" dirty="0" err="1" smtClean="0">
                <a:solidFill>
                  <a:srgbClr val="3B2C2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Михайловська</a:t>
            </a:r>
            <a:r>
              <a:rPr lang="uk-UA" sz="2200" b="1" dirty="0" smtClean="0">
                <a:solidFill>
                  <a:srgbClr val="3B2C2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С.П.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Заступник керівника районного методичного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вихователів дошкільних навчальних закладів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200" b="1" dirty="0" err="1" smtClean="0">
                <a:solidFill>
                  <a:srgbClr val="3B2C2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Лисюк</a:t>
            </a:r>
            <a:r>
              <a:rPr lang="uk-UA" sz="2200" b="1" dirty="0" smtClean="0">
                <a:solidFill>
                  <a:srgbClr val="3B2C2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О.С.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Секретар районного методичного об’єднання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вихователів дошкільних навчальних закладів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smtClean="0">
                <a:solidFill>
                  <a:srgbClr val="3B2C2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– Чайка С.Ю.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uk-UA" sz="2200" b="1" dirty="0" smtClean="0">
                <a:solidFill>
                  <a:srgbClr val="3B2C2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Керівники творчих груп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uk-UA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uk-UA" sz="2200" b="1" dirty="0" smtClean="0">
                <a:solidFill>
                  <a:srgbClr val="3B2C2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200" b="1" dirty="0" err="1" smtClean="0">
                <a:solidFill>
                  <a:srgbClr val="3B2C2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Лисюк</a:t>
            </a:r>
            <a:r>
              <a:rPr lang="uk-UA" sz="2200" b="1" dirty="0" smtClean="0">
                <a:solidFill>
                  <a:srgbClr val="3B2C2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О.С. </a:t>
            </a:r>
            <a:r>
              <a:rPr lang="uk-UA" sz="2200" dirty="0" smtClean="0">
                <a:solidFill>
                  <a:srgbClr val="3B2C2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200" dirty="0" err="1" smtClean="0">
                <a:solidFill>
                  <a:srgbClr val="3B2C2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Здоров’язберігаючі</a:t>
            </a:r>
            <a:r>
              <a:rPr lang="uk-UA" sz="2200" dirty="0" smtClean="0">
                <a:solidFill>
                  <a:srgbClr val="3B2C2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технології в </a:t>
            </a:r>
            <a:r>
              <a:rPr lang="uk-UA" sz="2200" dirty="0" err="1" smtClean="0">
                <a:solidFill>
                  <a:srgbClr val="3B2C2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дошкіллі</a:t>
            </a:r>
            <a:r>
              <a:rPr lang="uk-UA" sz="2200" dirty="0" smtClean="0">
                <a:solidFill>
                  <a:srgbClr val="3B2C2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uk-UA" sz="2200" b="1" dirty="0" smtClean="0">
                <a:solidFill>
                  <a:srgbClr val="3B2C2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Самойлик І.І. </a:t>
            </a:r>
            <a:r>
              <a:rPr lang="uk-UA" sz="2200" dirty="0" smtClean="0">
                <a:solidFill>
                  <a:srgbClr val="3B2C2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“Психолого-педагогічний </a:t>
            </a:r>
            <a:r>
              <a:rPr lang="uk-UA" sz="2200" dirty="0">
                <a:solidFill>
                  <a:srgbClr val="3B2C2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супровід дітей </a:t>
            </a:r>
          </a:p>
          <a:p>
            <a:r>
              <a:rPr lang="uk-UA" sz="2200" dirty="0">
                <a:solidFill>
                  <a:srgbClr val="3B2C2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від 0 до 3 років </a:t>
            </a:r>
            <a:r>
              <a:rPr lang="uk-UA" sz="2200" dirty="0" smtClean="0">
                <a:solidFill>
                  <a:srgbClr val="3B2C2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defRPr/>
            </a:pPr>
            <a:r>
              <a:rPr lang="uk-UA" sz="2200" b="1" dirty="0" smtClean="0">
                <a:solidFill>
                  <a:srgbClr val="3B2C2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Журба Н.М. </a:t>
            </a:r>
            <a:r>
              <a:rPr lang="uk-UA" sz="2200" dirty="0" smtClean="0">
                <a:solidFill>
                  <a:srgbClr val="3B2C2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200" dirty="0">
                <a:solidFill>
                  <a:srgbClr val="3B2C2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Розвиток навиків читання у дітей дошкільного </a:t>
            </a:r>
            <a:r>
              <a:rPr lang="uk-UA" sz="2200" dirty="0" smtClean="0">
                <a:solidFill>
                  <a:srgbClr val="3B2C2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віку”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200" b="1" dirty="0" smtClean="0">
                <a:solidFill>
                  <a:srgbClr val="3B2C2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1042988" y="333375"/>
            <a:ext cx="73453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Рада методичного об’єднання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74493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046169" cy="360040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над якою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працюємо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«Створення умов для максимального розвитку особистості дитини дошкільного віку відповідно до її потенційних можливостей» </a:t>
            </a:r>
            <a:endParaRPr lang="ru-RU" sz="31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:\From old\Зибницкая(D)\Дошк_лля\Зибницька\2013\Фото\фото на конференцію\Новая папка\DSCN00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09" y="3958580"/>
            <a:ext cx="3323861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15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Напрямки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72996"/>
            <a:ext cx="8444708" cy="488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2060848"/>
            <a:ext cx="2664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Створення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оптимальних умов для здобуття дітьми дошкільної освіти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3854983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Підвищення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якості дошкільної освіти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5157192"/>
            <a:ext cx="2016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Модернізація  змісту дошкільної освіти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372200" y="2060848"/>
            <a:ext cx="23762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Розвиток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особистості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дитини дошкільного віку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084168" y="5157192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Створення умов для впровадження варіативних форм  здобуття дошкільної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освіти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From old\Зибницкая(D)\Дошк_лля\Зибницька\2013\Фото\фото на конференцію\SDC122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619" y="2646211"/>
            <a:ext cx="1960509" cy="147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20272" y="3519217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Професійна компетентність педагога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40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Основні форми реалізації проблеми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5033682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39652" y="418403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67644" y="21328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Круглі столи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54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Психолого-педагогічний супровід дітей від О до З років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D:\From old\Зибницкая(D)\Дошк_лля\Зибницька\2015\Фото\супровід БЕРІЗКА\IMG_65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21088"/>
            <a:ext cx="3299736" cy="2453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From old\Зибницкая(D)\Дошк_лля\Зибницька\2015\Фото\супровід БЕРІЗКА\IMG_65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3324747" cy="23627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516216" y="2564904"/>
            <a:ext cx="2304256" cy="36724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Районна програма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200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психолого</a:t>
            </a:r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педагогічного супроводу дітей від   0 до 3 років 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"Співзвучність люблячих сердець"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6660232" y="2274550"/>
            <a:ext cx="20162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1000" dirty="0" smtClean="0"/>
          </a:p>
          <a:p>
            <a:pPr algn="ctr"/>
            <a:endParaRPr lang="uk-UA" sz="1000" dirty="0" smtClean="0"/>
          </a:p>
          <a:p>
            <a:pPr algn="ctr"/>
            <a:r>
              <a:rPr lang="uk-UA" sz="1000" dirty="0" smtClean="0"/>
              <a:t>Відділ освіти Пирятинської райдержадміністрації Районний методичний кабінет</a:t>
            </a:r>
            <a:endParaRPr lang="ru-RU" sz="1000" dirty="0"/>
          </a:p>
        </p:txBody>
      </p:sp>
      <p:pic>
        <p:nvPicPr>
          <p:cNvPr id="9" name="Рисунок 5" descr="РОДИНА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57192"/>
            <a:ext cx="1331640" cy="881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36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3080" y="188640"/>
            <a:ext cx="828092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Творчі </a:t>
            </a:r>
            <a:r>
              <a:rPr lang="uk-UA" sz="5400" b="1" dirty="0">
                <a:latin typeface="Times New Roman" pitchFamily="18" charset="0"/>
                <a:cs typeface="Times New Roman" pitchFamily="18" charset="0"/>
              </a:rPr>
              <a:t>групи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From old\Зибницкая(D)\Дошк_лля\Зибницька\2014\Фото\фото круглий стіл\DSCN18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2858977" cy="21442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7864" y="1850633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err="1" smtClean="0"/>
              <a:t>Психолого-педагоігчний</a:t>
            </a:r>
            <a:r>
              <a:rPr lang="uk-UA" b="1" i="1" dirty="0" smtClean="0"/>
              <a:t> супровід дітей </a:t>
            </a:r>
          </a:p>
          <a:p>
            <a:r>
              <a:rPr lang="uk-UA" b="1" i="1" dirty="0" smtClean="0"/>
              <a:t>від 0 до 3 років </a:t>
            </a:r>
            <a:endParaRPr lang="ru-RU" b="1" i="1" dirty="0"/>
          </a:p>
        </p:txBody>
      </p:sp>
      <p:pic>
        <p:nvPicPr>
          <p:cNvPr id="7" name="Picture 2" descr="D:\From old\Зибницкая(D)\Дошк_лля\Зибницька\2014\Семинар\Пролісок\пролісок\image20O0GX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3148608" cy="2361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From old\Зибницкая(D)\Дошк_лля\Зибницька\2013\Фото\фото на конференцію\Конференція\IMG_03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65104"/>
            <a:ext cx="2934070" cy="22005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03848" y="5103553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solidFill>
                  <a:srgbClr val="3B2C2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Times New Roman" pitchFamily="18" charset="0"/>
              </a:rPr>
              <a:t>“Розвиток навиків читання у дітей дошкільного віку ”</a:t>
            </a: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2240" y="3501008"/>
            <a:ext cx="241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Здоров`язберігаючі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технології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\\ADMINRMK\pochta2\День_вчителя\фото роговий\DSC_24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00" y="1163227"/>
            <a:ext cx="2986001" cy="21937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3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КАЛЕЙДОСКОП</a:t>
            </a:r>
            <a:br>
              <a:rPr lang="ru-RU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ЗАХОДІВ</a:t>
            </a:r>
            <a:endParaRPr lang="ru-RU" dirty="0"/>
          </a:p>
        </p:txBody>
      </p:sp>
      <p:pic>
        <p:nvPicPr>
          <p:cNvPr id="5124" name="Picture 4" descr="D:\From old\Зибницкая(D)\Дошк_лля\Зибницька\2014\Фото\26.11.14р.  Фото семінар Н.Мартинов\DSCN09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3347864" cy="25108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From old\Зибницкая(D)\Дошк_лля\Зибницька\2013\Фото\фото посібник\DSCN34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3323862" cy="24928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From old\Зибницкая(D)\Дошк_лля\Зибницька\2014\Фото\фото круглий стіл\DSCN17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102091" cy="23265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From old\Зибницкая(D)\Дошк_лля\Зибницька\2014\Семинар\Пролісок\пролісок\image83767WJ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38" y="4365104"/>
            <a:ext cx="3059562" cy="22946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From old\Зибницкая(D)\Дошк_лля\Зибницька\2013\Фото\Семінар 2013 музкер\IMG_00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36912"/>
            <a:ext cx="3707904" cy="24719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95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426</TotalTime>
  <Words>276</Words>
  <Application>Microsoft Office PowerPoint</Application>
  <PresentationFormat>Экран (4:3)</PresentationFormat>
  <Paragraphs>73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Презентация PowerPoint</vt:lpstr>
      <vt:lpstr>  </vt:lpstr>
      <vt:lpstr>Презентация PowerPoint</vt:lpstr>
      <vt:lpstr>Проблема, над якою працюємо:  «Створення умов для максимального розвитку особистості дитини дошкільного віку відповідно до її потенційних можливостей» </vt:lpstr>
      <vt:lpstr>Напрямки роботи</vt:lpstr>
      <vt:lpstr>Основні форми реалізації проблеми</vt:lpstr>
      <vt:lpstr>Психолого-педагогічний супровід дітей від О до З років</vt:lpstr>
      <vt:lpstr>Презентация PowerPoint</vt:lpstr>
      <vt:lpstr>КАЛЕЙДОСКОП ЗАХОДІВ</vt:lpstr>
      <vt:lpstr>Наступність дошкільної та початкової освіти </vt:lpstr>
      <vt:lpstr>Завдання спільної роботи ДНЗ та початкової школи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zibnicka</dc:creator>
  <cp:lastModifiedBy>zibnicka</cp:lastModifiedBy>
  <cp:revision>45</cp:revision>
  <dcterms:created xsi:type="dcterms:W3CDTF">2015-04-24T08:35:58Z</dcterms:created>
  <dcterms:modified xsi:type="dcterms:W3CDTF">2016-10-27T13:29:57Z</dcterms:modified>
</cp:coreProperties>
</file>