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  <p:sldMasterId id="2147483687" r:id="rId4"/>
  </p:sldMasterIdLst>
  <p:notesMasterIdLst>
    <p:notesMasterId r:id="rId46"/>
  </p:notesMasterIdLst>
  <p:sldIdLst>
    <p:sldId id="256" r:id="rId5"/>
    <p:sldId id="263" r:id="rId6"/>
    <p:sldId id="260" r:id="rId7"/>
    <p:sldId id="262" r:id="rId8"/>
    <p:sldId id="264" r:id="rId9"/>
    <p:sldId id="259" r:id="rId10"/>
    <p:sldId id="266" r:id="rId11"/>
    <p:sldId id="269" r:id="rId12"/>
    <p:sldId id="268" r:id="rId13"/>
    <p:sldId id="281" r:id="rId14"/>
    <p:sldId id="278" r:id="rId15"/>
    <p:sldId id="272" r:id="rId16"/>
    <p:sldId id="295" r:id="rId17"/>
    <p:sldId id="296" r:id="rId18"/>
    <p:sldId id="297" r:id="rId19"/>
    <p:sldId id="298" r:id="rId20"/>
    <p:sldId id="299" r:id="rId21"/>
    <p:sldId id="273" r:id="rId22"/>
    <p:sldId id="270" r:id="rId23"/>
    <p:sldId id="271" r:id="rId24"/>
    <p:sldId id="274" r:id="rId25"/>
    <p:sldId id="276" r:id="rId26"/>
    <p:sldId id="275" r:id="rId27"/>
    <p:sldId id="294" r:id="rId28"/>
    <p:sldId id="282" r:id="rId29"/>
    <p:sldId id="290" r:id="rId30"/>
    <p:sldId id="286" r:id="rId31"/>
    <p:sldId id="280" r:id="rId32"/>
    <p:sldId id="285" r:id="rId33"/>
    <p:sldId id="287" r:id="rId34"/>
    <p:sldId id="288" r:id="rId35"/>
    <p:sldId id="284" r:id="rId36"/>
    <p:sldId id="283" r:id="rId37"/>
    <p:sldId id="300" r:id="rId38"/>
    <p:sldId id="301" r:id="rId39"/>
    <p:sldId id="291" r:id="rId40"/>
    <p:sldId id="292" r:id="rId41"/>
    <p:sldId id="293" r:id="rId42"/>
    <p:sldId id="302" r:id="rId43"/>
    <p:sldId id="277" r:id="rId44"/>
    <p:sldId id="257" r:id="rId4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Relationship Id="rId5" Type="http://schemas.openxmlformats.org/officeDocument/2006/relationships/image" Target="../media/image136.jpeg"/><Relationship Id="rId4" Type="http://schemas.openxmlformats.org/officeDocument/2006/relationships/image" Target="../media/image9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image" Target="../media/image60.jp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image" Target="../media/image6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79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Relationship Id="rId5" Type="http://schemas.openxmlformats.org/officeDocument/2006/relationships/image" Target="../media/image136.jpeg"/><Relationship Id="rId4" Type="http://schemas.openxmlformats.org/officeDocument/2006/relationships/image" Target="../media/image9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141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image" Target="../media/image17.jpg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image" Target="../media/image60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image" Target="../media/image6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08CFE-0AAC-47A8-84DF-39241143A2AB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99423B8-0A7B-4137-839A-C48DD351A3D1}">
      <dgm:prSet phldrT="[Текст]"/>
      <dgm:spPr/>
      <dgm:t>
        <a:bodyPr/>
        <a:lstStyle/>
        <a:p>
          <a:endParaRPr lang="uk-UA" dirty="0"/>
        </a:p>
      </dgm:t>
    </dgm:pt>
    <dgm:pt modelId="{9A0ED108-3CCD-4EE2-B10E-D1A07604C815}" type="parTrans" cxnId="{42F8162A-59B1-4195-B5C9-5E405C9E5819}">
      <dgm:prSet/>
      <dgm:spPr/>
      <dgm:t>
        <a:bodyPr/>
        <a:lstStyle/>
        <a:p>
          <a:endParaRPr lang="uk-UA"/>
        </a:p>
      </dgm:t>
    </dgm:pt>
    <dgm:pt modelId="{619B7470-810E-45B1-B38C-C78E3F3745D4}" type="sibTrans" cxnId="{42F8162A-59B1-4195-B5C9-5E405C9E581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uk-UA"/>
        </a:p>
      </dgm:t>
    </dgm:pt>
    <dgm:pt modelId="{3C240618-400A-4D89-9BFB-18C821120E08}">
      <dgm:prSet phldrT="[Текст]"/>
      <dgm:spPr/>
      <dgm:t>
        <a:bodyPr/>
        <a:lstStyle/>
        <a:p>
          <a:endParaRPr lang="uk-UA" dirty="0"/>
        </a:p>
      </dgm:t>
    </dgm:pt>
    <dgm:pt modelId="{782242D0-4976-4F1E-A8FE-A05E6874B6DB}" type="parTrans" cxnId="{B24B09D1-CA37-44C8-9816-C97038BAD42E}">
      <dgm:prSet/>
      <dgm:spPr/>
      <dgm:t>
        <a:bodyPr/>
        <a:lstStyle/>
        <a:p>
          <a:endParaRPr lang="uk-UA"/>
        </a:p>
      </dgm:t>
    </dgm:pt>
    <dgm:pt modelId="{EC1A3D1B-970D-46E0-ADB2-D542405BDFA0}" type="sibTrans" cxnId="{B24B09D1-CA37-44C8-9816-C97038BAD42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2E7FA22A-3BE3-4FBA-87D0-B61DAE43F6B6}">
      <dgm:prSet phldrT="[Текст]"/>
      <dgm:spPr/>
      <dgm:t>
        <a:bodyPr/>
        <a:lstStyle/>
        <a:p>
          <a:endParaRPr lang="uk-UA" dirty="0"/>
        </a:p>
      </dgm:t>
    </dgm:pt>
    <dgm:pt modelId="{1BB54EB0-7E82-4689-9569-70C283ED43C5}" type="parTrans" cxnId="{C55D714D-A282-47BE-BF49-E463BEDBBDEA}">
      <dgm:prSet/>
      <dgm:spPr/>
      <dgm:t>
        <a:bodyPr/>
        <a:lstStyle/>
        <a:p>
          <a:endParaRPr lang="uk-UA"/>
        </a:p>
      </dgm:t>
    </dgm:pt>
    <dgm:pt modelId="{700101BA-1C0B-431F-8159-FCAD959E46D1}" type="sibTrans" cxnId="{C55D714D-A282-47BE-BF49-E463BEDBBDE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uk-UA"/>
        </a:p>
      </dgm:t>
    </dgm:pt>
    <dgm:pt modelId="{DDF3EB5B-F16D-47F4-B99A-9D3315806C2A}" type="pres">
      <dgm:prSet presAssocID="{CD908CFE-0AAC-47A8-84DF-39241143A2AB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uk-UA"/>
        </a:p>
      </dgm:t>
    </dgm:pt>
    <dgm:pt modelId="{3E1D035B-6479-48C5-A176-115459357F3F}" type="pres">
      <dgm:prSet presAssocID="{299423B8-0A7B-4137-839A-C48DD351A3D1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128688-EA9B-4BE9-859D-5053361D0F38}" type="pres">
      <dgm:prSet presAssocID="{299423B8-0A7B-4137-839A-C48DD351A3D1}" presName="image_accent_1" presStyleCnt="0"/>
      <dgm:spPr/>
    </dgm:pt>
    <dgm:pt modelId="{E2E092A6-375E-4040-B4E6-20A17CF6984A}" type="pres">
      <dgm:prSet presAssocID="{299423B8-0A7B-4137-839A-C48DD351A3D1}" presName="imageAccentRepeatNode" presStyleLbl="alignNode1" presStyleIdx="0" presStyleCnt="6"/>
      <dgm:spPr/>
    </dgm:pt>
    <dgm:pt modelId="{F27DA2A8-2909-4021-BC06-4A36428C29E5}" type="pres">
      <dgm:prSet presAssocID="{299423B8-0A7B-4137-839A-C48DD351A3D1}" presName="accent_1" presStyleLbl="alignNode1" presStyleIdx="1" presStyleCnt="6"/>
      <dgm:spPr/>
    </dgm:pt>
    <dgm:pt modelId="{D2BA8422-8D04-4AAC-9A13-7C09C7226916}" type="pres">
      <dgm:prSet presAssocID="{619B7470-810E-45B1-B38C-C78E3F3745D4}" presName="image_1" presStyleCnt="0"/>
      <dgm:spPr/>
    </dgm:pt>
    <dgm:pt modelId="{4CFEB479-EB7E-4AAC-95B6-AD6BD802C083}" type="pres">
      <dgm:prSet presAssocID="{619B7470-810E-45B1-B38C-C78E3F3745D4}" presName="imageRepeatNode" presStyleLbl="fgImgPlace1" presStyleIdx="0" presStyleCnt="3" custScaleX="187195" custScaleY="214763" custLinFactNeighborX="-14245" custLinFactNeighborY="6998"/>
      <dgm:spPr/>
      <dgm:t>
        <a:bodyPr/>
        <a:lstStyle/>
        <a:p>
          <a:endParaRPr lang="uk-UA"/>
        </a:p>
      </dgm:t>
    </dgm:pt>
    <dgm:pt modelId="{50B54726-9117-4A1B-812D-AB1738F6B28E}" type="pres">
      <dgm:prSet presAssocID="{3C240618-400A-4D89-9BFB-18C821120E08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774153-13D5-4BE5-8CA7-572929E35CFF}" type="pres">
      <dgm:prSet presAssocID="{3C240618-400A-4D89-9BFB-18C821120E08}" presName="image_accent_2" presStyleCnt="0"/>
      <dgm:spPr/>
    </dgm:pt>
    <dgm:pt modelId="{E4A6186F-85BE-4982-9592-76837C7192FB}" type="pres">
      <dgm:prSet presAssocID="{3C240618-400A-4D89-9BFB-18C821120E08}" presName="imageAccentRepeatNode" presStyleLbl="alignNode1" presStyleIdx="2" presStyleCnt="6" custFlipVert="1" custFlipHor="1" custScaleX="50818" custScaleY="3991" custLinFactNeighborX="27648" custLinFactNeighborY="52595"/>
      <dgm:spPr/>
    </dgm:pt>
    <dgm:pt modelId="{4F46995A-3A86-4C79-B261-D862DBA0C227}" type="pres">
      <dgm:prSet presAssocID="{EC1A3D1B-970D-46E0-ADB2-D542405BDFA0}" presName="image_2" presStyleCnt="0"/>
      <dgm:spPr/>
    </dgm:pt>
    <dgm:pt modelId="{6C02F9DF-0110-4B6D-9D2D-30B1C6052971}" type="pres">
      <dgm:prSet presAssocID="{EC1A3D1B-970D-46E0-ADB2-D542405BDFA0}" presName="imageRepeatNode" presStyleLbl="fgImgPlace1" presStyleIdx="1" presStyleCnt="3" custScaleX="228264" custScaleY="242005" custLinFactY="9029" custLinFactNeighborX="45413" custLinFactNeighborY="100000"/>
      <dgm:spPr/>
      <dgm:t>
        <a:bodyPr/>
        <a:lstStyle/>
        <a:p>
          <a:endParaRPr lang="uk-UA"/>
        </a:p>
      </dgm:t>
    </dgm:pt>
    <dgm:pt modelId="{9701B473-5682-4AB4-8D53-2DEBA9334FA2}" type="pres">
      <dgm:prSet presAssocID="{2E7FA22A-3BE3-4FBA-87D0-B61DAE43F6B6}" presName="image_accent_3" presStyleCnt="0"/>
      <dgm:spPr/>
    </dgm:pt>
    <dgm:pt modelId="{08C666D1-3582-4E01-9D15-27D376B1D6D9}" type="pres">
      <dgm:prSet presAssocID="{2E7FA22A-3BE3-4FBA-87D0-B61DAE43F6B6}" presName="imageAccentRepeatNode" presStyleLbl="alignNode1" presStyleIdx="3" presStyleCnt="6"/>
      <dgm:spPr/>
    </dgm:pt>
    <dgm:pt modelId="{6D34DA7C-2322-4890-AB87-FC68D961A18C}" type="pres">
      <dgm:prSet presAssocID="{2E7FA22A-3BE3-4FBA-87D0-B61DAE43F6B6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0434A9-2529-45E4-9E7C-E1388167AEF9}" type="pres">
      <dgm:prSet presAssocID="{2E7FA22A-3BE3-4FBA-87D0-B61DAE43F6B6}" presName="accent_2" presStyleLbl="alignNode1" presStyleIdx="4" presStyleCnt="6"/>
      <dgm:spPr/>
    </dgm:pt>
    <dgm:pt modelId="{2A485666-8AA8-45E0-919A-4079EBAF88B1}" type="pres">
      <dgm:prSet presAssocID="{2E7FA22A-3BE3-4FBA-87D0-B61DAE43F6B6}" presName="accent_3" presStyleLbl="alignNode1" presStyleIdx="5" presStyleCnt="6" custLinFactNeighborX="-24184" custLinFactNeighborY="-93816"/>
      <dgm:spPr/>
    </dgm:pt>
    <dgm:pt modelId="{68D73FA7-EFE4-4CE4-BF78-102252C244FE}" type="pres">
      <dgm:prSet presAssocID="{700101BA-1C0B-431F-8159-FCAD959E46D1}" presName="image_3" presStyleCnt="0"/>
      <dgm:spPr/>
    </dgm:pt>
    <dgm:pt modelId="{3CC9286D-788E-4F8D-8E54-7117289BA021}" type="pres">
      <dgm:prSet presAssocID="{700101BA-1C0B-431F-8159-FCAD959E46D1}" presName="imageRepeatNode" presStyleLbl="fgImgPlace1" presStyleIdx="2" presStyleCnt="3" custScaleX="206851" custScaleY="216979" custLinFactNeighborX="17569" custLinFactNeighborY="18248"/>
      <dgm:spPr/>
      <dgm:t>
        <a:bodyPr/>
        <a:lstStyle/>
        <a:p>
          <a:endParaRPr lang="uk-UA"/>
        </a:p>
      </dgm:t>
    </dgm:pt>
  </dgm:ptLst>
  <dgm:cxnLst>
    <dgm:cxn modelId="{CAEDA764-12CD-47D7-A327-A2B57E0A1163}" type="presOf" srcId="{CD908CFE-0AAC-47A8-84DF-39241143A2AB}" destId="{DDF3EB5B-F16D-47F4-B99A-9D3315806C2A}" srcOrd="0" destOrd="0" presId="urn:microsoft.com/office/officeart/2008/layout/BubblePictureList"/>
    <dgm:cxn modelId="{903F3DFB-B2AF-4EFF-BA53-9FFA68EADE0E}" type="presOf" srcId="{619B7470-810E-45B1-B38C-C78E3F3745D4}" destId="{4CFEB479-EB7E-4AAC-95B6-AD6BD802C083}" srcOrd="0" destOrd="0" presId="urn:microsoft.com/office/officeart/2008/layout/BubblePictureList"/>
    <dgm:cxn modelId="{B24B09D1-CA37-44C8-9816-C97038BAD42E}" srcId="{CD908CFE-0AAC-47A8-84DF-39241143A2AB}" destId="{3C240618-400A-4D89-9BFB-18C821120E08}" srcOrd="1" destOrd="0" parTransId="{782242D0-4976-4F1E-A8FE-A05E6874B6DB}" sibTransId="{EC1A3D1B-970D-46E0-ADB2-D542405BDFA0}"/>
    <dgm:cxn modelId="{DB0410EE-8B62-48DF-8851-88E0E53A6530}" type="presOf" srcId="{EC1A3D1B-970D-46E0-ADB2-D542405BDFA0}" destId="{6C02F9DF-0110-4B6D-9D2D-30B1C6052971}" srcOrd="0" destOrd="0" presId="urn:microsoft.com/office/officeart/2008/layout/BubblePictureList"/>
    <dgm:cxn modelId="{2E939FCF-6782-4684-B27B-5A900A6C25CD}" type="presOf" srcId="{2E7FA22A-3BE3-4FBA-87D0-B61DAE43F6B6}" destId="{6D34DA7C-2322-4890-AB87-FC68D961A18C}" srcOrd="0" destOrd="0" presId="urn:microsoft.com/office/officeart/2008/layout/BubblePictureList"/>
    <dgm:cxn modelId="{C55D714D-A282-47BE-BF49-E463BEDBBDEA}" srcId="{CD908CFE-0AAC-47A8-84DF-39241143A2AB}" destId="{2E7FA22A-3BE3-4FBA-87D0-B61DAE43F6B6}" srcOrd="2" destOrd="0" parTransId="{1BB54EB0-7E82-4689-9569-70C283ED43C5}" sibTransId="{700101BA-1C0B-431F-8159-FCAD959E46D1}"/>
    <dgm:cxn modelId="{C4B53DDE-3FAD-4D15-A755-38DFC7ED430D}" type="presOf" srcId="{299423B8-0A7B-4137-839A-C48DD351A3D1}" destId="{3E1D035B-6479-48C5-A176-115459357F3F}" srcOrd="0" destOrd="0" presId="urn:microsoft.com/office/officeart/2008/layout/BubblePictureList"/>
    <dgm:cxn modelId="{B68E4CA8-B7B0-4358-969A-12019F12A083}" type="presOf" srcId="{700101BA-1C0B-431F-8159-FCAD959E46D1}" destId="{3CC9286D-788E-4F8D-8E54-7117289BA021}" srcOrd="0" destOrd="0" presId="urn:microsoft.com/office/officeart/2008/layout/BubblePictureList"/>
    <dgm:cxn modelId="{42F8162A-59B1-4195-B5C9-5E405C9E5819}" srcId="{CD908CFE-0AAC-47A8-84DF-39241143A2AB}" destId="{299423B8-0A7B-4137-839A-C48DD351A3D1}" srcOrd="0" destOrd="0" parTransId="{9A0ED108-3CCD-4EE2-B10E-D1A07604C815}" sibTransId="{619B7470-810E-45B1-B38C-C78E3F3745D4}"/>
    <dgm:cxn modelId="{8F669FB7-02E3-4188-B54C-6542078EEBED}" type="presOf" srcId="{3C240618-400A-4D89-9BFB-18C821120E08}" destId="{50B54726-9117-4A1B-812D-AB1738F6B28E}" srcOrd="0" destOrd="0" presId="urn:microsoft.com/office/officeart/2008/layout/BubblePictureList"/>
    <dgm:cxn modelId="{443BEFC5-FEAD-41E2-B434-F19BBDDBB4F1}" type="presParOf" srcId="{DDF3EB5B-F16D-47F4-B99A-9D3315806C2A}" destId="{3E1D035B-6479-48C5-A176-115459357F3F}" srcOrd="0" destOrd="0" presId="urn:microsoft.com/office/officeart/2008/layout/BubblePictureList"/>
    <dgm:cxn modelId="{83637941-EAC4-46CA-8206-4827E7134177}" type="presParOf" srcId="{DDF3EB5B-F16D-47F4-B99A-9D3315806C2A}" destId="{C2128688-EA9B-4BE9-859D-5053361D0F38}" srcOrd="1" destOrd="0" presId="urn:microsoft.com/office/officeart/2008/layout/BubblePictureList"/>
    <dgm:cxn modelId="{7CD17A2D-24E6-4461-94E8-BCCA6E027830}" type="presParOf" srcId="{C2128688-EA9B-4BE9-859D-5053361D0F38}" destId="{E2E092A6-375E-4040-B4E6-20A17CF6984A}" srcOrd="0" destOrd="0" presId="urn:microsoft.com/office/officeart/2008/layout/BubblePictureList"/>
    <dgm:cxn modelId="{72EAB1DD-0D57-46DA-B352-37270DF6E526}" type="presParOf" srcId="{DDF3EB5B-F16D-47F4-B99A-9D3315806C2A}" destId="{F27DA2A8-2909-4021-BC06-4A36428C29E5}" srcOrd="2" destOrd="0" presId="urn:microsoft.com/office/officeart/2008/layout/BubblePictureList"/>
    <dgm:cxn modelId="{E33F7447-DFCF-446B-9232-A5881EC03D05}" type="presParOf" srcId="{DDF3EB5B-F16D-47F4-B99A-9D3315806C2A}" destId="{D2BA8422-8D04-4AAC-9A13-7C09C7226916}" srcOrd="3" destOrd="0" presId="urn:microsoft.com/office/officeart/2008/layout/BubblePictureList"/>
    <dgm:cxn modelId="{A19C3E7F-0991-4542-9523-C1F296479BA8}" type="presParOf" srcId="{D2BA8422-8D04-4AAC-9A13-7C09C7226916}" destId="{4CFEB479-EB7E-4AAC-95B6-AD6BD802C083}" srcOrd="0" destOrd="0" presId="urn:microsoft.com/office/officeart/2008/layout/BubblePictureList"/>
    <dgm:cxn modelId="{AA0E603B-CD23-4049-AEC4-FCDCC099A730}" type="presParOf" srcId="{DDF3EB5B-F16D-47F4-B99A-9D3315806C2A}" destId="{50B54726-9117-4A1B-812D-AB1738F6B28E}" srcOrd="4" destOrd="0" presId="urn:microsoft.com/office/officeart/2008/layout/BubblePictureList"/>
    <dgm:cxn modelId="{50EDF6B0-993A-4D3A-B89E-B7EDCA45147F}" type="presParOf" srcId="{DDF3EB5B-F16D-47F4-B99A-9D3315806C2A}" destId="{7C774153-13D5-4BE5-8CA7-572929E35CFF}" srcOrd="5" destOrd="0" presId="urn:microsoft.com/office/officeart/2008/layout/BubblePictureList"/>
    <dgm:cxn modelId="{1329417F-01B0-40C7-95BE-22B9E016D760}" type="presParOf" srcId="{7C774153-13D5-4BE5-8CA7-572929E35CFF}" destId="{E4A6186F-85BE-4982-9592-76837C7192FB}" srcOrd="0" destOrd="0" presId="urn:microsoft.com/office/officeart/2008/layout/BubblePictureList"/>
    <dgm:cxn modelId="{F4F7B13D-6C8C-465F-8DC7-99F5A1D9E964}" type="presParOf" srcId="{DDF3EB5B-F16D-47F4-B99A-9D3315806C2A}" destId="{4F46995A-3A86-4C79-B261-D862DBA0C227}" srcOrd="6" destOrd="0" presId="urn:microsoft.com/office/officeart/2008/layout/BubblePictureList"/>
    <dgm:cxn modelId="{2ADD8DB8-8FB4-4101-ABC2-08762494E539}" type="presParOf" srcId="{4F46995A-3A86-4C79-B261-D862DBA0C227}" destId="{6C02F9DF-0110-4B6D-9D2D-30B1C6052971}" srcOrd="0" destOrd="0" presId="urn:microsoft.com/office/officeart/2008/layout/BubblePictureList"/>
    <dgm:cxn modelId="{26AE92BD-37C3-4485-B310-C29540EA61CD}" type="presParOf" srcId="{DDF3EB5B-F16D-47F4-B99A-9D3315806C2A}" destId="{9701B473-5682-4AB4-8D53-2DEBA9334FA2}" srcOrd="7" destOrd="0" presId="urn:microsoft.com/office/officeart/2008/layout/BubblePictureList"/>
    <dgm:cxn modelId="{79458E16-FD3B-499B-8E99-DCD91771925D}" type="presParOf" srcId="{9701B473-5682-4AB4-8D53-2DEBA9334FA2}" destId="{08C666D1-3582-4E01-9D15-27D376B1D6D9}" srcOrd="0" destOrd="0" presId="urn:microsoft.com/office/officeart/2008/layout/BubblePictureList"/>
    <dgm:cxn modelId="{DEC26CBA-8758-44F4-9CD6-4F280D3C4A72}" type="presParOf" srcId="{DDF3EB5B-F16D-47F4-B99A-9D3315806C2A}" destId="{6D34DA7C-2322-4890-AB87-FC68D961A18C}" srcOrd="8" destOrd="0" presId="urn:microsoft.com/office/officeart/2008/layout/BubblePictureList"/>
    <dgm:cxn modelId="{41E08063-8EB1-4AD7-8BBC-AEA8B7F9AB59}" type="presParOf" srcId="{DDF3EB5B-F16D-47F4-B99A-9D3315806C2A}" destId="{D90434A9-2529-45E4-9E7C-E1388167AEF9}" srcOrd="9" destOrd="0" presId="urn:microsoft.com/office/officeart/2008/layout/BubblePictureList"/>
    <dgm:cxn modelId="{3E753BAD-B24E-43D1-9146-80B9CA467676}" type="presParOf" srcId="{DDF3EB5B-F16D-47F4-B99A-9D3315806C2A}" destId="{2A485666-8AA8-45E0-919A-4079EBAF88B1}" srcOrd="10" destOrd="0" presId="urn:microsoft.com/office/officeart/2008/layout/BubblePictureList"/>
    <dgm:cxn modelId="{DF39FCAD-FF7E-449D-A611-16A91546052D}" type="presParOf" srcId="{DDF3EB5B-F16D-47F4-B99A-9D3315806C2A}" destId="{68D73FA7-EFE4-4CE4-BF78-102252C244FE}" srcOrd="11" destOrd="0" presId="urn:microsoft.com/office/officeart/2008/layout/BubblePictureList"/>
    <dgm:cxn modelId="{73010520-C8E6-4D76-9AAD-CCE0875285F5}" type="presParOf" srcId="{68D73FA7-EFE4-4CE4-BF78-102252C244FE}" destId="{3CC9286D-788E-4F8D-8E54-7117289BA021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697575-DCDB-4204-8460-9C605A36EEE6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FA8D1C5-92F5-4241-8B79-C636F4B1809F}">
      <dgm:prSet/>
      <dgm:spPr/>
      <dgm:t>
        <a:bodyPr/>
        <a:lstStyle/>
        <a:p>
          <a:endParaRPr lang="uk-UA"/>
        </a:p>
      </dgm:t>
    </dgm:pt>
    <dgm:pt modelId="{5ACCEBB0-E696-41E7-B78D-1121F6B12DBF}" type="parTrans" cxnId="{6A043BD2-21C9-4572-927D-4B7D89F13F5E}">
      <dgm:prSet/>
      <dgm:spPr/>
      <dgm:t>
        <a:bodyPr/>
        <a:lstStyle/>
        <a:p>
          <a:endParaRPr lang="uk-UA"/>
        </a:p>
      </dgm:t>
    </dgm:pt>
    <dgm:pt modelId="{EEA5C29C-E54C-4DB5-B172-3E55D5335083}" type="sibTrans" cxnId="{6A043BD2-21C9-4572-927D-4B7D89F13F5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A3E4370C-0111-4E6B-9F1D-7719E5DED5D4}">
      <dgm:prSet/>
      <dgm:spPr/>
      <dgm:t>
        <a:bodyPr/>
        <a:lstStyle/>
        <a:p>
          <a:endParaRPr lang="uk-UA"/>
        </a:p>
      </dgm:t>
    </dgm:pt>
    <dgm:pt modelId="{E59E259D-77FB-4D34-BFF3-F26C3FC1B505}" type="parTrans" cxnId="{D5BDF9F1-247E-4B57-B783-991C7CC32F76}">
      <dgm:prSet/>
      <dgm:spPr/>
      <dgm:t>
        <a:bodyPr/>
        <a:lstStyle/>
        <a:p>
          <a:endParaRPr lang="uk-UA"/>
        </a:p>
      </dgm:t>
    </dgm:pt>
    <dgm:pt modelId="{EBB56C3E-0CA6-4C82-A324-11ACD41E0A44}" type="sibTrans" cxnId="{D5BDF9F1-247E-4B57-B783-991C7CC32F7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C765D74F-CC94-4EFB-AF39-DE6466858F2C}">
      <dgm:prSet/>
      <dgm:spPr/>
      <dgm:t>
        <a:bodyPr/>
        <a:lstStyle/>
        <a:p>
          <a:endParaRPr lang="uk-UA"/>
        </a:p>
      </dgm:t>
    </dgm:pt>
    <dgm:pt modelId="{18E0D8C5-724D-4D28-9BEF-3A299CB26887}" type="parTrans" cxnId="{5FD98F17-9D62-4924-9CC5-EC4AB13192B6}">
      <dgm:prSet/>
      <dgm:spPr/>
      <dgm:t>
        <a:bodyPr/>
        <a:lstStyle/>
        <a:p>
          <a:endParaRPr lang="uk-UA"/>
        </a:p>
      </dgm:t>
    </dgm:pt>
    <dgm:pt modelId="{F8D8C444-A983-49F6-A886-CAE31FC10BEE}" type="sibTrans" cxnId="{5FD98F17-9D62-4924-9CC5-EC4AB13192B6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EB476211-EDBA-44C2-858D-80BC40162FF3}">
      <dgm:prSet/>
      <dgm:spPr/>
      <dgm:t>
        <a:bodyPr/>
        <a:lstStyle/>
        <a:p>
          <a:endParaRPr lang="uk-UA"/>
        </a:p>
      </dgm:t>
    </dgm:pt>
    <dgm:pt modelId="{78163EFC-6AEE-4589-886E-EB674C073599}" type="parTrans" cxnId="{705292BE-22C7-47E1-B291-4580FEA2BB27}">
      <dgm:prSet/>
      <dgm:spPr/>
      <dgm:t>
        <a:bodyPr/>
        <a:lstStyle/>
        <a:p>
          <a:endParaRPr lang="uk-UA"/>
        </a:p>
      </dgm:t>
    </dgm:pt>
    <dgm:pt modelId="{C070AFFF-4410-4E0C-90A1-7D1C081BBE3B}" type="sibTrans" cxnId="{705292BE-22C7-47E1-B291-4580FEA2BB27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420EE4A5-DFE1-462D-925D-F3CE80244A32}">
      <dgm:prSet/>
      <dgm:spPr/>
      <dgm:t>
        <a:bodyPr/>
        <a:lstStyle/>
        <a:p>
          <a:endParaRPr lang="uk-UA"/>
        </a:p>
      </dgm:t>
    </dgm:pt>
    <dgm:pt modelId="{B9502634-E4C7-4878-A8CE-356D360F6E89}" type="parTrans" cxnId="{E028D5FA-4919-4BAE-80DC-B0FC674C86DF}">
      <dgm:prSet/>
      <dgm:spPr/>
      <dgm:t>
        <a:bodyPr/>
        <a:lstStyle/>
        <a:p>
          <a:endParaRPr lang="uk-UA"/>
        </a:p>
      </dgm:t>
    </dgm:pt>
    <dgm:pt modelId="{96642977-B770-4C29-96A8-1BB8A5DDFE89}" type="sibTrans" cxnId="{E028D5FA-4919-4BAE-80DC-B0FC674C86DF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uk-UA"/>
        </a:p>
      </dgm:t>
    </dgm:pt>
    <dgm:pt modelId="{847B2DCA-6B3D-47E7-A16E-4BB17AB412F0}" type="pres">
      <dgm:prSet presAssocID="{D4697575-DCDB-4204-8460-9C605A36EEE6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C99DA134-848C-4CD6-8C55-50E979B89250}" type="pres">
      <dgm:prSet presAssocID="{D4697575-DCDB-4204-8460-9C605A36EEE6}" presName="picts" presStyleCnt="0"/>
      <dgm:spPr/>
    </dgm:pt>
    <dgm:pt modelId="{8CD49515-22F2-41AE-ADA7-52765BCAFD2E}" type="pres">
      <dgm:prSet presAssocID="{D4697575-DCDB-4204-8460-9C605A36EEE6}" presName="space1" presStyleCnt="0"/>
      <dgm:spPr/>
    </dgm:pt>
    <dgm:pt modelId="{AC17AC12-1F5F-4459-AB62-6CE4CECD2F64}" type="pres">
      <dgm:prSet presAssocID="{D4697575-DCDB-4204-8460-9C605A36EEE6}" presName="space2" presStyleCnt="0"/>
      <dgm:spPr/>
    </dgm:pt>
    <dgm:pt modelId="{1F272BAB-1651-4CC2-8719-976097A1FDD1}" type="pres">
      <dgm:prSet presAssocID="{EEA5C29C-E54C-4DB5-B172-3E55D5335083}" presName="pictA1" presStyleCnt="0"/>
      <dgm:spPr/>
    </dgm:pt>
    <dgm:pt modelId="{4AA2DE54-25DE-4F12-91A9-993A05775EB8}" type="pres">
      <dgm:prSet presAssocID="{EEA5C29C-E54C-4DB5-B172-3E55D5335083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F90D0A5C-B9D8-43E7-B454-04D0E0DFBD0D}" type="pres">
      <dgm:prSet presAssocID="{EEA5C29C-E54C-4DB5-B172-3E55D5335083}" presName="oneDotPict" presStyleCnt="0"/>
      <dgm:spPr/>
    </dgm:pt>
    <dgm:pt modelId="{081D6D8B-37B4-49B0-9E93-3AC0A4622B82}" type="pres">
      <dgm:prSet presAssocID="{EEA5C29C-E54C-4DB5-B172-3E55D5335083}" presName="dotPict_11" presStyleLbl="solidFgAcc1" presStyleIdx="0" presStyleCnt="30"/>
      <dgm:spPr/>
    </dgm:pt>
    <dgm:pt modelId="{E117230F-39CB-4E14-894A-2FF2090F8AF8}" type="pres">
      <dgm:prSet presAssocID="{EBB56C3E-0CA6-4C82-A324-11ACD41E0A44}" presName="pictA2" presStyleCnt="0"/>
      <dgm:spPr/>
    </dgm:pt>
    <dgm:pt modelId="{1D1335DF-1A27-4E60-8691-12D525084235}" type="pres">
      <dgm:prSet presAssocID="{EBB56C3E-0CA6-4C82-A324-11ACD41E0A44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DBCDC641-9C8A-4906-8F49-7571FA1CF7F0}" type="pres">
      <dgm:prSet presAssocID="{EBB56C3E-0CA6-4C82-A324-11ACD41E0A44}" presName="twoDotsPict" presStyleCnt="0"/>
      <dgm:spPr/>
    </dgm:pt>
    <dgm:pt modelId="{A883C650-60DA-48FC-9317-741DC0860BA9}" type="pres">
      <dgm:prSet presAssocID="{EBB56C3E-0CA6-4C82-A324-11ACD41E0A44}" presName="dotPict_21" presStyleLbl="solidFgAcc1" presStyleIdx="1" presStyleCnt="30"/>
      <dgm:spPr/>
    </dgm:pt>
    <dgm:pt modelId="{42BC15EE-3663-4931-8331-C0B148AB3DE8}" type="pres">
      <dgm:prSet presAssocID="{EBB56C3E-0CA6-4C82-A324-11ACD41E0A44}" presName="dotPict_22" presStyleLbl="solidFgAcc1" presStyleIdx="2" presStyleCnt="30"/>
      <dgm:spPr/>
    </dgm:pt>
    <dgm:pt modelId="{F201FCDA-0AC3-44F1-9DAD-BBEDDB35FD0D}" type="pres">
      <dgm:prSet presAssocID="{F8D8C444-A983-49F6-A886-CAE31FC10BEE}" presName="pictA3" presStyleCnt="0"/>
      <dgm:spPr/>
    </dgm:pt>
    <dgm:pt modelId="{63FC72E9-D946-4683-BF62-205A6F2B57CB}" type="pres">
      <dgm:prSet presAssocID="{F8D8C444-A983-49F6-A886-CAE31FC10BEE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132F5634-3053-452B-BC8D-8C808E0CABC8}" type="pres">
      <dgm:prSet presAssocID="{F8D8C444-A983-49F6-A886-CAE31FC10BEE}" presName="threeDotsPict" presStyleCnt="0"/>
      <dgm:spPr/>
    </dgm:pt>
    <dgm:pt modelId="{D1ECB6CE-1F6E-4F0A-8A00-686890F08510}" type="pres">
      <dgm:prSet presAssocID="{F8D8C444-A983-49F6-A886-CAE31FC10BEE}" presName="dotPict_31" presStyleLbl="solidFgAcc1" presStyleIdx="3" presStyleCnt="30"/>
      <dgm:spPr/>
    </dgm:pt>
    <dgm:pt modelId="{B87121FA-EBA2-4424-A8BC-FE93D4703641}" type="pres">
      <dgm:prSet presAssocID="{F8D8C444-A983-49F6-A886-CAE31FC10BEE}" presName="dotPict_32" presStyleLbl="solidFgAcc1" presStyleIdx="4" presStyleCnt="30"/>
      <dgm:spPr/>
    </dgm:pt>
    <dgm:pt modelId="{8FDDFAD1-C7FE-43A9-8C00-CFCD8D21393D}" type="pres">
      <dgm:prSet presAssocID="{F8D8C444-A983-49F6-A886-CAE31FC10BEE}" presName="dotPict_33" presStyleLbl="solidFgAcc1" presStyleIdx="5" presStyleCnt="30"/>
      <dgm:spPr/>
    </dgm:pt>
    <dgm:pt modelId="{76349E6C-0F26-4AE4-BAED-539F05091FDE}" type="pres">
      <dgm:prSet presAssocID="{C070AFFF-4410-4E0C-90A1-7D1C081BBE3B}" presName="pictA4" presStyleCnt="0"/>
      <dgm:spPr/>
    </dgm:pt>
    <dgm:pt modelId="{0269B90D-41D8-4101-A10E-765209C9BBA6}" type="pres">
      <dgm:prSet presAssocID="{C070AFFF-4410-4E0C-90A1-7D1C081BBE3B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F75F0B09-6B2A-4E9C-84D0-A1C51D67A731}" type="pres">
      <dgm:prSet presAssocID="{C070AFFF-4410-4E0C-90A1-7D1C081BBE3B}" presName="fourDotsPict" presStyleCnt="0"/>
      <dgm:spPr/>
    </dgm:pt>
    <dgm:pt modelId="{297B2B0A-07B5-44D4-9844-B5ED03A026BA}" type="pres">
      <dgm:prSet presAssocID="{C070AFFF-4410-4E0C-90A1-7D1C081BBE3B}" presName="dotPict_41" presStyleLbl="solidFgAcc1" presStyleIdx="6" presStyleCnt="30"/>
      <dgm:spPr/>
    </dgm:pt>
    <dgm:pt modelId="{66B0C83E-63E1-44F3-BE33-EF59789CB4F4}" type="pres">
      <dgm:prSet presAssocID="{C070AFFF-4410-4E0C-90A1-7D1C081BBE3B}" presName="dotPict_42" presStyleLbl="solidFgAcc1" presStyleIdx="7" presStyleCnt="30"/>
      <dgm:spPr/>
    </dgm:pt>
    <dgm:pt modelId="{5F330678-242C-4218-A25A-2253533731AC}" type="pres">
      <dgm:prSet presAssocID="{C070AFFF-4410-4E0C-90A1-7D1C081BBE3B}" presName="dotPict_43" presStyleLbl="solidFgAcc1" presStyleIdx="8" presStyleCnt="30"/>
      <dgm:spPr/>
    </dgm:pt>
    <dgm:pt modelId="{DC49442D-CF9A-48A2-BCCF-517430B63B2C}" type="pres">
      <dgm:prSet presAssocID="{C070AFFF-4410-4E0C-90A1-7D1C081BBE3B}" presName="dotPict_44" presStyleLbl="solidFgAcc1" presStyleIdx="9" presStyleCnt="30"/>
      <dgm:spPr/>
    </dgm:pt>
    <dgm:pt modelId="{F27B669E-DCB5-49CF-9A9F-DFEC866BAFAC}" type="pres">
      <dgm:prSet presAssocID="{96642977-B770-4C29-96A8-1BB8A5DDFE89}" presName="pictA5" presStyleCnt="0"/>
      <dgm:spPr/>
    </dgm:pt>
    <dgm:pt modelId="{028DE54C-43BC-4D83-A764-09F440FBF920}" type="pres">
      <dgm:prSet presAssocID="{96642977-B770-4C29-96A8-1BB8A5DDFE89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6B7913D9-F5ED-449B-B645-F8A0A033126F}" type="pres">
      <dgm:prSet presAssocID="{96642977-B770-4C29-96A8-1BB8A5DDFE89}" presName="fiveDotsPict" presStyleCnt="0"/>
      <dgm:spPr/>
    </dgm:pt>
    <dgm:pt modelId="{B2968E14-20E8-4607-9051-7201E551D159}" type="pres">
      <dgm:prSet presAssocID="{96642977-B770-4C29-96A8-1BB8A5DDFE89}" presName="dotPict_51" presStyleLbl="solidFgAcc1" presStyleIdx="10" presStyleCnt="30"/>
      <dgm:spPr/>
    </dgm:pt>
    <dgm:pt modelId="{96717FDD-3B94-4731-AE14-0DA981C96875}" type="pres">
      <dgm:prSet presAssocID="{96642977-B770-4C29-96A8-1BB8A5DDFE89}" presName="dotPict_52" presStyleLbl="solidFgAcc1" presStyleIdx="11" presStyleCnt="30"/>
      <dgm:spPr/>
    </dgm:pt>
    <dgm:pt modelId="{E8162B3C-F657-43DD-B143-10E9B3482735}" type="pres">
      <dgm:prSet presAssocID="{96642977-B770-4C29-96A8-1BB8A5DDFE89}" presName="dotPict_53" presStyleLbl="solidFgAcc1" presStyleIdx="12" presStyleCnt="30"/>
      <dgm:spPr/>
    </dgm:pt>
    <dgm:pt modelId="{2E49199D-16C8-4BEF-8247-1CC983F67158}" type="pres">
      <dgm:prSet presAssocID="{96642977-B770-4C29-96A8-1BB8A5DDFE89}" presName="dotPict_54" presStyleLbl="solidFgAcc1" presStyleIdx="13" presStyleCnt="30"/>
      <dgm:spPr/>
    </dgm:pt>
    <dgm:pt modelId="{31DACF11-9E41-49A6-810E-C9C0DD46ECA2}" type="pres">
      <dgm:prSet presAssocID="{96642977-B770-4C29-96A8-1BB8A5DDFE89}" presName="dotPict_55" presStyleLbl="solidFgAcc1" presStyleIdx="14" presStyleCnt="30"/>
      <dgm:spPr/>
    </dgm:pt>
    <dgm:pt modelId="{A38743BF-7DC5-46EF-AD6F-B73E057D97B5}" type="pres">
      <dgm:prSet presAssocID="{D4697575-DCDB-4204-8460-9C605A36EEE6}" presName="txLine" presStyleCnt="0"/>
      <dgm:spPr/>
    </dgm:pt>
    <dgm:pt modelId="{F22CD99A-0027-43EE-9274-0892DE32B8F7}" type="pres">
      <dgm:prSet presAssocID="{BFA8D1C5-92F5-4241-8B79-C636F4B1809F}" presName="oneDotTx" presStyleCnt="0"/>
      <dgm:spPr/>
    </dgm:pt>
    <dgm:pt modelId="{C4AA5137-4009-4A4E-926B-E4DA835763EA}" type="pres">
      <dgm:prSet presAssocID="{BFA8D1C5-92F5-4241-8B79-C636F4B1809F}" presName="dotTx_11" presStyleLbl="solidFgAcc1" presStyleIdx="15" presStyleCnt="30"/>
      <dgm:spPr/>
    </dgm:pt>
    <dgm:pt modelId="{766EBD53-AFA6-49F7-B762-3E5F86DEB5EE}" type="pres">
      <dgm:prSet presAssocID="{BFA8D1C5-92F5-4241-8B79-C636F4B1809F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E6CEE-2C65-4FE8-B81E-DB788DF0360C}" type="pres">
      <dgm:prSet presAssocID="{A3E4370C-0111-4E6B-9F1D-7719E5DED5D4}" presName="twoDotsTx" presStyleCnt="0"/>
      <dgm:spPr/>
    </dgm:pt>
    <dgm:pt modelId="{71445CC0-0958-4661-A195-F8EE7874E717}" type="pres">
      <dgm:prSet presAssocID="{A3E4370C-0111-4E6B-9F1D-7719E5DED5D4}" presName="dotTx_21" presStyleLbl="solidFgAcc1" presStyleIdx="16" presStyleCnt="30"/>
      <dgm:spPr/>
    </dgm:pt>
    <dgm:pt modelId="{E59C7BA7-BD16-4145-AB77-23281A92AB80}" type="pres">
      <dgm:prSet presAssocID="{A3E4370C-0111-4E6B-9F1D-7719E5DED5D4}" presName="dotTx_22" presStyleLbl="solidFgAcc1" presStyleIdx="17" presStyleCnt="30"/>
      <dgm:spPr/>
    </dgm:pt>
    <dgm:pt modelId="{9DAC442B-5520-418B-947A-2857820F33D6}" type="pres">
      <dgm:prSet presAssocID="{A3E4370C-0111-4E6B-9F1D-7719E5DED5D4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94254-5BF6-4D8C-AF66-A8037DE90A4A}" type="pres">
      <dgm:prSet presAssocID="{C765D74F-CC94-4EFB-AF39-DE6466858F2C}" presName="threeDotsTx" presStyleCnt="0"/>
      <dgm:spPr/>
    </dgm:pt>
    <dgm:pt modelId="{5CC14E2D-B699-480E-B672-E77BBEFAC930}" type="pres">
      <dgm:prSet presAssocID="{C765D74F-CC94-4EFB-AF39-DE6466858F2C}" presName="dotTx_31" presStyleLbl="solidFgAcc1" presStyleIdx="18" presStyleCnt="30"/>
      <dgm:spPr/>
    </dgm:pt>
    <dgm:pt modelId="{550ECDA7-9FD2-40A4-A726-BF3FBC298F37}" type="pres">
      <dgm:prSet presAssocID="{C765D74F-CC94-4EFB-AF39-DE6466858F2C}" presName="dotTx_32" presStyleLbl="solidFgAcc1" presStyleIdx="19" presStyleCnt="30"/>
      <dgm:spPr/>
    </dgm:pt>
    <dgm:pt modelId="{5E9C0371-1816-435C-82D2-2C9B972C9B06}" type="pres">
      <dgm:prSet presAssocID="{C765D74F-CC94-4EFB-AF39-DE6466858F2C}" presName="dotTx_33" presStyleLbl="solidFgAcc1" presStyleIdx="20" presStyleCnt="30"/>
      <dgm:spPr/>
    </dgm:pt>
    <dgm:pt modelId="{967706DF-7470-4237-8A5A-E84867D48549}" type="pres">
      <dgm:prSet presAssocID="{C765D74F-CC94-4EFB-AF39-DE6466858F2C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69BB8-8808-4DAA-B80E-AFA7390056E5}" type="pres">
      <dgm:prSet presAssocID="{EB476211-EDBA-44C2-858D-80BC40162FF3}" presName="fourDotsTx" presStyleCnt="0"/>
      <dgm:spPr/>
    </dgm:pt>
    <dgm:pt modelId="{02B0B177-A9B3-4FD4-9A27-133F206086F0}" type="pres">
      <dgm:prSet presAssocID="{EB476211-EDBA-44C2-858D-80BC40162FF3}" presName="dotTx_41" presStyleLbl="solidFgAcc1" presStyleIdx="21" presStyleCnt="30"/>
      <dgm:spPr/>
    </dgm:pt>
    <dgm:pt modelId="{DCC872B8-AD68-491B-BD49-59F69463595C}" type="pres">
      <dgm:prSet presAssocID="{EB476211-EDBA-44C2-858D-80BC40162FF3}" presName="dotTx_42" presStyleLbl="solidFgAcc1" presStyleIdx="22" presStyleCnt="30"/>
      <dgm:spPr/>
    </dgm:pt>
    <dgm:pt modelId="{6E456C5F-6645-48BA-92BB-0CBF1281EAE6}" type="pres">
      <dgm:prSet presAssocID="{EB476211-EDBA-44C2-858D-80BC40162FF3}" presName="dotTx_43" presStyleLbl="solidFgAcc1" presStyleIdx="23" presStyleCnt="30"/>
      <dgm:spPr/>
    </dgm:pt>
    <dgm:pt modelId="{8A95C8FA-C376-4DBF-970F-9570F56BF281}" type="pres">
      <dgm:prSet presAssocID="{EB476211-EDBA-44C2-858D-80BC40162FF3}" presName="dotTx_44" presStyleLbl="solidFgAcc1" presStyleIdx="24" presStyleCnt="30"/>
      <dgm:spPr/>
    </dgm:pt>
    <dgm:pt modelId="{659959F2-D368-4DBF-9138-663229085E62}" type="pres">
      <dgm:prSet presAssocID="{EB476211-EDBA-44C2-858D-80BC40162FF3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0B7B2-5AE3-40F0-9295-AAD847158C9D}" type="pres">
      <dgm:prSet presAssocID="{420EE4A5-DFE1-462D-925D-F3CE80244A32}" presName="fiveDotsTx" presStyleCnt="0"/>
      <dgm:spPr/>
    </dgm:pt>
    <dgm:pt modelId="{B63F322E-8785-4D76-9253-2A759E98E50C}" type="pres">
      <dgm:prSet presAssocID="{420EE4A5-DFE1-462D-925D-F3CE80244A32}" presName="dotTx_51" presStyleLbl="solidFgAcc1" presStyleIdx="25" presStyleCnt="30"/>
      <dgm:spPr/>
    </dgm:pt>
    <dgm:pt modelId="{D37A0AE1-B46D-404A-AC0E-94089CE8E19F}" type="pres">
      <dgm:prSet presAssocID="{420EE4A5-DFE1-462D-925D-F3CE80244A32}" presName="dotTx_52" presStyleLbl="solidFgAcc1" presStyleIdx="26" presStyleCnt="30"/>
      <dgm:spPr/>
    </dgm:pt>
    <dgm:pt modelId="{82E65095-16C9-49AC-93C0-FB5274615787}" type="pres">
      <dgm:prSet presAssocID="{420EE4A5-DFE1-462D-925D-F3CE80244A32}" presName="dotTx_53" presStyleLbl="solidFgAcc1" presStyleIdx="27" presStyleCnt="30"/>
      <dgm:spPr/>
    </dgm:pt>
    <dgm:pt modelId="{A610A601-90BB-499D-A9C4-7BF20F4ECFC7}" type="pres">
      <dgm:prSet presAssocID="{420EE4A5-DFE1-462D-925D-F3CE80244A32}" presName="dotTx_54" presStyleLbl="solidFgAcc1" presStyleIdx="28" presStyleCnt="30"/>
      <dgm:spPr/>
    </dgm:pt>
    <dgm:pt modelId="{2E832838-70BA-4F83-B7DD-8AC2563FE9BE}" type="pres">
      <dgm:prSet presAssocID="{420EE4A5-DFE1-462D-925D-F3CE80244A32}" presName="dotTx_55" presStyleLbl="solidFgAcc1" presStyleIdx="29" presStyleCnt="30"/>
      <dgm:spPr/>
    </dgm:pt>
    <dgm:pt modelId="{657E5566-DB7D-4887-9FB1-DC3384614405}" type="pres">
      <dgm:prSet presAssocID="{420EE4A5-DFE1-462D-925D-F3CE80244A32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81644A-DA63-4991-8641-63B4596468E3}" type="presOf" srcId="{F8D8C444-A983-49F6-A886-CAE31FC10BEE}" destId="{63FC72E9-D946-4683-BF62-205A6F2B57CB}" srcOrd="0" destOrd="0" presId="urn:microsoft.com/office/officeart/2009/3/layout/SpiralPicture"/>
    <dgm:cxn modelId="{23DB1295-84DB-47D9-B37B-4B06F308113F}" type="presOf" srcId="{EB476211-EDBA-44C2-858D-80BC40162FF3}" destId="{659959F2-D368-4DBF-9138-663229085E62}" srcOrd="0" destOrd="0" presId="urn:microsoft.com/office/officeart/2009/3/layout/SpiralPicture"/>
    <dgm:cxn modelId="{D5BDF9F1-247E-4B57-B783-991C7CC32F76}" srcId="{D4697575-DCDB-4204-8460-9C605A36EEE6}" destId="{A3E4370C-0111-4E6B-9F1D-7719E5DED5D4}" srcOrd="1" destOrd="0" parTransId="{E59E259D-77FB-4D34-BFF3-F26C3FC1B505}" sibTransId="{EBB56C3E-0CA6-4C82-A324-11ACD41E0A44}"/>
    <dgm:cxn modelId="{B541BB70-9E5C-4D69-8DD1-3922DC2E56D0}" type="presOf" srcId="{EBB56C3E-0CA6-4C82-A324-11ACD41E0A44}" destId="{1D1335DF-1A27-4E60-8691-12D525084235}" srcOrd="0" destOrd="0" presId="urn:microsoft.com/office/officeart/2009/3/layout/SpiralPicture"/>
    <dgm:cxn modelId="{2DBFCB9E-40EC-4910-915C-6D71D794AE1C}" type="presOf" srcId="{96642977-B770-4C29-96A8-1BB8A5DDFE89}" destId="{028DE54C-43BC-4D83-A764-09F440FBF920}" srcOrd="0" destOrd="0" presId="urn:microsoft.com/office/officeart/2009/3/layout/SpiralPicture"/>
    <dgm:cxn modelId="{4A6CAB30-FEF8-4116-9921-8765838CEB0D}" type="presOf" srcId="{420EE4A5-DFE1-462D-925D-F3CE80244A32}" destId="{657E5566-DB7D-4887-9FB1-DC3384614405}" srcOrd="0" destOrd="0" presId="urn:microsoft.com/office/officeart/2009/3/layout/SpiralPicture"/>
    <dgm:cxn modelId="{E028D5FA-4919-4BAE-80DC-B0FC674C86DF}" srcId="{D4697575-DCDB-4204-8460-9C605A36EEE6}" destId="{420EE4A5-DFE1-462D-925D-F3CE80244A32}" srcOrd="4" destOrd="0" parTransId="{B9502634-E4C7-4878-A8CE-356D360F6E89}" sibTransId="{96642977-B770-4C29-96A8-1BB8A5DDFE89}"/>
    <dgm:cxn modelId="{60893E7C-7219-40A0-8260-BDD5998A1A45}" type="presOf" srcId="{BFA8D1C5-92F5-4241-8B79-C636F4B1809F}" destId="{766EBD53-AFA6-49F7-B762-3E5F86DEB5EE}" srcOrd="0" destOrd="0" presId="urn:microsoft.com/office/officeart/2009/3/layout/SpiralPicture"/>
    <dgm:cxn modelId="{99DDC428-995D-4AC8-8A2B-4EAE7909E894}" type="presOf" srcId="{D4697575-DCDB-4204-8460-9C605A36EEE6}" destId="{847B2DCA-6B3D-47E7-A16E-4BB17AB412F0}" srcOrd="0" destOrd="0" presId="urn:microsoft.com/office/officeart/2009/3/layout/SpiralPicture"/>
    <dgm:cxn modelId="{6A043BD2-21C9-4572-927D-4B7D89F13F5E}" srcId="{D4697575-DCDB-4204-8460-9C605A36EEE6}" destId="{BFA8D1C5-92F5-4241-8B79-C636F4B1809F}" srcOrd="0" destOrd="0" parTransId="{5ACCEBB0-E696-41E7-B78D-1121F6B12DBF}" sibTransId="{EEA5C29C-E54C-4DB5-B172-3E55D5335083}"/>
    <dgm:cxn modelId="{FBF21F4A-D1FD-4842-8819-AED596B301AE}" type="presOf" srcId="{C765D74F-CC94-4EFB-AF39-DE6466858F2C}" destId="{967706DF-7470-4237-8A5A-E84867D48549}" srcOrd="0" destOrd="0" presId="urn:microsoft.com/office/officeart/2009/3/layout/SpiralPicture"/>
    <dgm:cxn modelId="{D0135250-A70A-41D7-8905-5C7117570A64}" type="presOf" srcId="{A3E4370C-0111-4E6B-9F1D-7719E5DED5D4}" destId="{9DAC442B-5520-418B-947A-2857820F33D6}" srcOrd="0" destOrd="0" presId="urn:microsoft.com/office/officeart/2009/3/layout/SpiralPicture"/>
    <dgm:cxn modelId="{69D5C04E-2322-4FEA-8B13-79DC6D39C184}" type="presOf" srcId="{C070AFFF-4410-4E0C-90A1-7D1C081BBE3B}" destId="{0269B90D-41D8-4101-A10E-765209C9BBA6}" srcOrd="0" destOrd="0" presId="urn:microsoft.com/office/officeart/2009/3/layout/SpiralPicture"/>
    <dgm:cxn modelId="{9AE71A02-004B-47F4-BA4F-8C6A0CEDE5C0}" type="presOf" srcId="{EEA5C29C-E54C-4DB5-B172-3E55D5335083}" destId="{4AA2DE54-25DE-4F12-91A9-993A05775EB8}" srcOrd="0" destOrd="0" presId="urn:microsoft.com/office/officeart/2009/3/layout/SpiralPicture"/>
    <dgm:cxn modelId="{5FD98F17-9D62-4924-9CC5-EC4AB13192B6}" srcId="{D4697575-DCDB-4204-8460-9C605A36EEE6}" destId="{C765D74F-CC94-4EFB-AF39-DE6466858F2C}" srcOrd="2" destOrd="0" parTransId="{18E0D8C5-724D-4D28-9BEF-3A299CB26887}" sibTransId="{F8D8C444-A983-49F6-A886-CAE31FC10BEE}"/>
    <dgm:cxn modelId="{705292BE-22C7-47E1-B291-4580FEA2BB27}" srcId="{D4697575-DCDB-4204-8460-9C605A36EEE6}" destId="{EB476211-EDBA-44C2-858D-80BC40162FF3}" srcOrd="3" destOrd="0" parTransId="{78163EFC-6AEE-4589-886E-EB674C073599}" sibTransId="{C070AFFF-4410-4E0C-90A1-7D1C081BBE3B}"/>
    <dgm:cxn modelId="{2C300426-61F3-4604-BF86-365DF9B6D343}" type="presParOf" srcId="{847B2DCA-6B3D-47E7-A16E-4BB17AB412F0}" destId="{C99DA134-848C-4CD6-8C55-50E979B89250}" srcOrd="0" destOrd="0" presId="urn:microsoft.com/office/officeart/2009/3/layout/SpiralPicture"/>
    <dgm:cxn modelId="{B8B1346C-6E8F-4173-963F-8FFC7A7CDC24}" type="presParOf" srcId="{C99DA134-848C-4CD6-8C55-50E979B89250}" destId="{8CD49515-22F2-41AE-ADA7-52765BCAFD2E}" srcOrd="0" destOrd="0" presId="urn:microsoft.com/office/officeart/2009/3/layout/SpiralPicture"/>
    <dgm:cxn modelId="{2B6B1232-3AAE-4C13-8869-CA765BBAD87F}" type="presParOf" srcId="{C99DA134-848C-4CD6-8C55-50E979B89250}" destId="{AC17AC12-1F5F-4459-AB62-6CE4CECD2F64}" srcOrd="1" destOrd="0" presId="urn:microsoft.com/office/officeart/2009/3/layout/SpiralPicture"/>
    <dgm:cxn modelId="{0051660D-E959-4C7E-8BC6-DD9F2BAEA1A5}" type="presParOf" srcId="{C99DA134-848C-4CD6-8C55-50E979B89250}" destId="{1F272BAB-1651-4CC2-8719-976097A1FDD1}" srcOrd="2" destOrd="0" presId="urn:microsoft.com/office/officeart/2009/3/layout/SpiralPicture"/>
    <dgm:cxn modelId="{BB75B22B-4DF5-40DF-A8AB-47D4DA2D22CA}" type="presParOf" srcId="{1F272BAB-1651-4CC2-8719-976097A1FDD1}" destId="{4AA2DE54-25DE-4F12-91A9-993A05775EB8}" srcOrd="0" destOrd="0" presId="urn:microsoft.com/office/officeart/2009/3/layout/SpiralPicture"/>
    <dgm:cxn modelId="{50166B35-B467-468A-99D3-2DF1C9B074DA}" type="presParOf" srcId="{C99DA134-848C-4CD6-8C55-50E979B89250}" destId="{F90D0A5C-B9D8-43E7-B454-04D0E0DFBD0D}" srcOrd="3" destOrd="0" presId="urn:microsoft.com/office/officeart/2009/3/layout/SpiralPicture"/>
    <dgm:cxn modelId="{5569334F-0C3E-4114-B9AA-4C8A5A1189D2}" type="presParOf" srcId="{F90D0A5C-B9D8-43E7-B454-04D0E0DFBD0D}" destId="{081D6D8B-37B4-49B0-9E93-3AC0A4622B82}" srcOrd="0" destOrd="0" presId="urn:microsoft.com/office/officeart/2009/3/layout/SpiralPicture"/>
    <dgm:cxn modelId="{D6CAB9DD-C9A1-46BD-83AF-5AD052A7A4DE}" type="presParOf" srcId="{C99DA134-848C-4CD6-8C55-50E979B89250}" destId="{E117230F-39CB-4E14-894A-2FF2090F8AF8}" srcOrd="4" destOrd="0" presId="urn:microsoft.com/office/officeart/2009/3/layout/SpiralPicture"/>
    <dgm:cxn modelId="{88C7AB85-4B4D-49EC-BDA0-F25E93FE665A}" type="presParOf" srcId="{E117230F-39CB-4E14-894A-2FF2090F8AF8}" destId="{1D1335DF-1A27-4E60-8691-12D525084235}" srcOrd="0" destOrd="0" presId="urn:microsoft.com/office/officeart/2009/3/layout/SpiralPicture"/>
    <dgm:cxn modelId="{87E5CB1C-6CAF-4C9B-AE6D-02BE5C5FFA7A}" type="presParOf" srcId="{C99DA134-848C-4CD6-8C55-50E979B89250}" destId="{DBCDC641-9C8A-4906-8F49-7571FA1CF7F0}" srcOrd="5" destOrd="0" presId="urn:microsoft.com/office/officeart/2009/3/layout/SpiralPicture"/>
    <dgm:cxn modelId="{D412A18E-5ED6-4552-86F4-8EB838D071FC}" type="presParOf" srcId="{DBCDC641-9C8A-4906-8F49-7571FA1CF7F0}" destId="{A883C650-60DA-48FC-9317-741DC0860BA9}" srcOrd="0" destOrd="0" presId="urn:microsoft.com/office/officeart/2009/3/layout/SpiralPicture"/>
    <dgm:cxn modelId="{B7A68727-DFF2-4294-ACC9-AD7C1B10566B}" type="presParOf" srcId="{DBCDC641-9C8A-4906-8F49-7571FA1CF7F0}" destId="{42BC15EE-3663-4931-8331-C0B148AB3DE8}" srcOrd="1" destOrd="0" presId="urn:microsoft.com/office/officeart/2009/3/layout/SpiralPicture"/>
    <dgm:cxn modelId="{C1E4D549-5761-468E-A90C-4F8A9F735518}" type="presParOf" srcId="{C99DA134-848C-4CD6-8C55-50E979B89250}" destId="{F201FCDA-0AC3-44F1-9DAD-BBEDDB35FD0D}" srcOrd="6" destOrd="0" presId="urn:microsoft.com/office/officeart/2009/3/layout/SpiralPicture"/>
    <dgm:cxn modelId="{11548D16-7AF5-4CCB-AD7A-66B7384275BA}" type="presParOf" srcId="{F201FCDA-0AC3-44F1-9DAD-BBEDDB35FD0D}" destId="{63FC72E9-D946-4683-BF62-205A6F2B57CB}" srcOrd="0" destOrd="0" presId="urn:microsoft.com/office/officeart/2009/3/layout/SpiralPicture"/>
    <dgm:cxn modelId="{F75798D5-CB90-4C9E-AF0F-A3A49C7FAE96}" type="presParOf" srcId="{C99DA134-848C-4CD6-8C55-50E979B89250}" destId="{132F5634-3053-452B-BC8D-8C808E0CABC8}" srcOrd="7" destOrd="0" presId="urn:microsoft.com/office/officeart/2009/3/layout/SpiralPicture"/>
    <dgm:cxn modelId="{1BEAAF2C-A446-4A16-938A-F1B75D5C3B43}" type="presParOf" srcId="{132F5634-3053-452B-BC8D-8C808E0CABC8}" destId="{D1ECB6CE-1F6E-4F0A-8A00-686890F08510}" srcOrd="0" destOrd="0" presId="urn:microsoft.com/office/officeart/2009/3/layout/SpiralPicture"/>
    <dgm:cxn modelId="{919F1084-E4A7-46C3-84BD-2EEE096E91A7}" type="presParOf" srcId="{132F5634-3053-452B-BC8D-8C808E0CABC8}" destId="{B87121FA-EBA2-4424-A8BC-FE93D4703641}" srcOrd="1" destOrd="0" presId="urn:microsoft.com/office/officeart/2009/3/layout/SpiralPicture"/>
    <dgm:cxn modelId="{68B605E3-D652-4F90-9CFD-02E61BD48A66}" type="presParOf" srcId="{132F5634-3053-452B-BC8D-8C808E0CABC8}" destId="{8FDDFAD1-C7FE-43A9-8C00-CFCD8D21393D}" srcOrd="2" destOrd="0" presId="urn:microsoft.com/office/officeart/2009/3/layout/SpiralPicture"/>
    <dgm:cxn modelId="{EE3415F5-E47D-4966-B818-0583CED657C6}" type="presParOf" srcId="{C99DA134-848C-4CD6-8C55-50E979B89250}" destId="{76349E6C-0F26-4AE4-BAED-539F05091FDE}" srcOrd="8" destOrd="0" presId="urn:microsoft.com/office/officeart/2009/3/layout/SpiralPicture"/>
    <dgm:cxn modelId="{B2F0D688-E14B-47B1-8D8F-534A08ECB0B4}" type="presParOf" srcId="{76349E6C-0F26-4AE4-BAED-539F05091FDE}" destId="{0269B90D-41D8-4101-A10E-765209C9BBA6}" srcOrd="0" destOrd="0" presId="urn:microsoft.com/office/officeart/2009/3/layout/SpiralPicture"/>
    <dgm:cxn modelId="{C9983508-E0F3-420D-8993-147FB666B97B}" type="presParOf" srcId="{C99DA134-848C-4CD6-8C55-50E979B89250}" destId="{F75F0B09-6B2A-4E9C-84D0-A1C51D67A731}" srcOrd="9" destOrd="0" presId="urn:microsoft.com/office/officeart/2009/3/layout/SpiralPicture"/>
    <dgm:cxn modelId="{8674DDF5-A64F-4965-BB5D-8E011C0310CF}" type="presParOf" srcId="{F75F0B09-6B2A-4E9C-84D0-A1C51D67A731}" destId="{297B2B0A-07B5-44D4-9844-B5ED03A026BA}" srcOrd="0" destOrd="0" presId="urn:microsoft.com/office/officeart/2009/3/layout/SpiralPicture"/>
    <dgm:cxn modelId="{BE3D0FD9-306C-4F5A-B667-E8BFDFE2B2B8}" type="presParOf" srcId="{F75F0B09-6B2A-4E9C-84D0-A1C51D67A731}" destId="{66B0C83E-63E1-44F3-BE33-EF59789CB4F4}" srcOrd="1" destOrd="0" presId="urn:microsoft.com/office/officeart/2009/3/layout/SpiralPicture"/>
    <dgm:cxn modelId="{FDBCF4C3-1BAC-4750-B004-43D0CD65E143}" type="presParOf" srcId="{F75F0B09-6B2A-4E9C-84D0-A1C51D67A731}" destId="{5F330678-242C-4218-A25A-2253533731AC}" srcOrd="2" destOrd="0" presId="urn:microsoft.com/office/officeart/2009/3/layout/SpiralPicture"/>
    <dgm:cxn modelId="{1FB1D788-805F-4727-A6A3-9B927224904C}" type="presParOf" srcId="{F75F0B09-6B2A-4E9C-84D0-A1C51D67A731}" destId="{DC49442D-CF9A-48A2-BCCF-517430B63B2C}" srcOrd="3" destOrd="0" presId="urn:microsoft.com/office/officeart/2009/3/layout/SpiralPicture"/>
    <dgm:cxn modelId="{486DEE76-A9B0-4FF3-BDC5-A7DD14C59B09}" type="presParOf" srcId="{C99DA134-848C-4CD6-8C55-50E979B89250}" destId="{F27B669E-DCB5-49CF-9A9F-DFEC866BAFAC}" srcOrd="10" destOrd="0" presId="urn:microsoft.com/office/officeart/2009/3/layout/SpiralPicture"/>
    <dgm:cxn modelId="{D72B37D8-C254-4E88-89F0-66FB1650F8A1}" type="presParOf" srcId="{F27B669E-DCB5-49CF-9A9F-DFEC866BAFAC}" destId="{028DE54C-43BC-4D83-A764-09F440FBF920}" srcOrd="0" destOrd="0" presId="urn:microsoft.com/office/officeart/2009/3/layout/SpiralPicture"/>
    <dgm:cxn modelId="{260098A1-4C48-451B-8929-763CE5D592C7}" type="presParOf" srcId="{C99DA134-848C-4CD6-8C55-50E979B89250}" destId="{6B7913D9-F5ED-449B-B645-F8A0A033126F}" srcOrd="11" destOrd="0" presId="urn:microsoft.com/office/officeart/2009/3/layout/SpiralPicture"/>
    <dgm:cxn modelId="{C72BB3B5-F34F-4024-8D60-B5AC1E962F03}" type="presParOf" srcId="{6B7913D9-F5ED-449B-B645-F8A0A033126F}" destId="{B2968E14-20E8-4607-9051-7201E551D159}" srcOrd="0" destOrd="0" presId="urn:microsoft.com/office/officeart/2009/3/layout/SpiralPicture"/>
    <dgm:cxn modelId="{667AA4B3-67EA-4566-8D58-15041116EDB9}" type="presParOf" srcId="{6B7913D9-F5ED-449B-B645-F8A0A033126F}" destId="{96717FDD-3B94-4731-AE14-0DA981C96875}" srcOrd="1" destOrd="0" presId="urn:microsoft.com/office/officeart/2009/3/layout/SpiralPicture"/>
    <dgm:cxn modelId="{835086FB-49F5-43AE-953A-951C56DD789D}" type="presParOf" srcId="{6B7913D9-F5ED-449B-B645-F8A0A033126F}" destId="{E8162B3C-F657-43DD-B143-10E9B3482735}" srcOrd="2" destOrd="0" presId="urn:microsoft.com/office/officeart/2009/3/layout/SpiralPicture"/>
    <dgm:cxn modelId="{C6F6F5F3-A926-46C5-9FA5-2EDC1A2C1BB9}" type="presParOf" srcId="{6B7913D9-F5ED-449B-B645-F8A0A033126F}" destId="{2E49199D-16C8-4BEF-8247-1CC983F67158}" srcOrd="3" destOrd="0" presId="urn:microsoft.com/office/officeart/2009/3/layout/SpiralPicture"/>
    <dgm:cxn modelId="{AF174D99-77D0-4267-9997-8C43A3A93132}" type="presParOf" srcId="{6B7913D9-F5ED-449B-B645-F8A0A033126F}" destId="{31DACF11-9E41-49A6-810E-C9C0DD46ECA2}" srcOrd="4" destOrd="0" presId="urn:microsoft.com/office/officeart/2009/3/layout/SpiralPicture"/>
    <dgm:cxn modelId="{70B61CC2-AB39-4F2F-8020-E056C069F425}" type="presParOf" srcId="{847B2DCA-6B3D-47E7-A16E-4BB17AB412F0}" destId="{A38743BF-7DC5-46EF-AD6F-B73E057D97B5}" srcOrd="1" destOrd="0" presId="urn:microsoft.com/office/officeart/2009/3/layout/SpiralPicture"/>
    <dgm:cxn modelId="{B32CCC45-0A08-46A9-BE02-808127E64686}" type="presParOf" srcId="{A38743BF-7DC5-46EF-AD6F-B73E057D97B5}" destId="{F22CD99A-0027-43EE-9274-0892DE32B8F7}" srcOrd="0" destOrd="0" presId="urn:microsoft.com/office/officeart/2009/3/layout/SpiralPicture"/>
    <dgm:cxn modelId="{D495B000-7B4B-45F7-93E5-8C00F0DF216B}" type="presParOf" srcId="{F22CD99A-0027-43EE-9274-0892DE32B8F7}" destId="{C4AA5137-4009-4A4E-926B-E4DA835763EA}" srcOrd="0" destOrd="0" presId="urn:microsoft.com/office/officeart/2009/3/layout/SpiralPicture"/>
    <dgm:cxn modelId="{284D7388-CB5A-4C0F-B3A9-7EB322E200D6}" type="presParOf" srcId="{A38743BF-7DC5-46EF-AD6F-B73E057D97B5}" destId="{766EBD53-AFA6-49F7-B762-3E5F86DEB5EE}" srcOrd="1" destOrd="0" presId="urn:microsoft.com/office/officeart/2009/3/layout/SpiralPicture"/>
    <dgm:cxn modelId="{1428FBC4-2260-4767-8496-CF654DEA68A5}" type="presParOf" srcId="{A38743BF-7DC5-46EF-AD6F-B73E057D97B5}" destId="{AB5E6CEE-2C65-4FE8-B81E-DB788DF0360C}" srcOrd="2" destOrd="0" presId="urn:microsoft.com/office/officeart/2009/3/layout/SpiralPicture"/>
    <dgm:cxn modelId="{7EAD8F71-2F42-4DB6-A9EF-8B85B5DE6DEF}" type="presParOf" srcId="{AB5E6CEE-2C65-4FE8-B81E-DB788DF0360C}" destId="{71445CC0-0958-4661-A195-F8EE7874E717}" srcOrd="0" destOrd="0" presId="urn:microsoft.com/office/officeart/2009/3/layout/SpiralPicture"/>
    <dgm:cxn modelId="{09173D53-BFE7-4FCD-AA35-B994B50E8B29}" type="presParOf" srcId="{AB5E6CEE-2C65-4FE8-B81E-DB788DF0360C}" destId="{E59C7BA7-BD16-4145-AB77-23281A92AB80}" srcOrd="1" destOrd="0" presId="urn:microsoft.com/office/officeart/2009/3/layout/SpiralPicture"/>
    <dgm:cxn modelId="{356086DE-DA14-432C-BAD6-0B2B2A2D19EE}" type="presParOf" srcId="{A38743BF-7DC5-46EF-AD6F-B73E057D97B5}" destId="{9DAC442B-5520-418B-947A-2857820F33D6}" srcOrd="3" destOrd="0" presId="urn:microsoft.com/office/officeart/2009/3/layout/SpiralPicture"/>
    <dgm:cxn modelId="{3CC52093-0DB0-4897-AD9B-E8DDBBCF6BA7}" type="presParOf" srcId="{A38743BF-7DC5-46EF-AD6F-B73E057D97B5}" destId="{58E94254-5BF6-4D8C-AF66-A8037DE90A4A}" srcOrd="4" destOrd="0" presId="urn:microsoft.com/office/officeart/2009/3/layout/SpiralPicture"/>
    <dgm:cxn modelId="{C4C143B6-47B3-4BE3-B4E9-5F2C784F5815}" type="presParOf" srcId="{58E94254-5BF6-4D8C-AF66-A8037DE90A4A}" destId="{5CC14E2D-B699-480E-B672-E77BBEFAC930}" srcOrd="0" destOrd="0" presId="urn:microsoft.com/office/officeart/2009/3/layout/SpiralPicture"/>
    <dgm:cxn modelId="{893CC24C-3906-4464-BA06-B052339556A8}" type="presParOf" srcId="{58E94254-5BF6-4D8C-AF66-A8037DE90A4A}" destId="{550ECDA7-9FD2-40A4-A726-BF3FBC298F37}" srcOrd="1" destOrd="0" presId="urn:microsoft.com/office/officeart/2009/3/layout/SpiralPicture"/>
    <dgm:cxn modelId="{AFE1FA79-4ADF-47B4-9185-86592499F0BC}" type="presParOf" srcId="{58E94254-5BF6-4D8C-AF66-A8037DE90A4A}" destId="{5E9C0371-1816-435C-82D2-2C9B972C9B06}" srcOrd="2" destOrd="0" presId="urn:microsoft.com/office/officeart/2009/3/layout/SpiralPicture"/>
    <dgm:cxn modelId="{24118E52-E651-4DD8-9BB7-BE0469651B79}" type="presParOf" srcId="{A38743BF-7DC5-46EF-AD6F-B73E057D97B5}" destId="{967706DF-7470-4237-8A5A-E84867D48549}" srcOrd="5" destOrd="0" presId="urn:microsoft.com/office/officeart/2009/3/layout/SpiralPicture"/>
    <dgm:cxn modelId="{4F5E2B91-686E-4625-9D86-DEE89F97B1F2}" type="presParOf" srcId="{A38743BF-7DC5-46EF-AD6F-B73E057D97B5}" destId="{A9169BB8-8808-4DAA-B80E-AFA7390056E5}" srcOrd="6" destOrd="0" presId="urn:microsoft.com/office/officeart/2009/3/layout/SpiralPicture"/>
    <dgm:cxn modelId="{88144EA5-7C9C-480F-8D0E-22C0F34FFED3}" type="presParOf" srcId="{A9169BB8-8808-4DAA-B80E-AFA7390056E5}" destId="{02B0B177-A9B3-4FD4-9A27-133F206086F0}" srcOrd="0" destOrd="0" presId="urn:microsoft.com/office/officeart/2009/3/layout/SpiralPicture"/>
    <dgm:cxn modelId="{5D5BA9F6-AF37-4678-8AEC-B8CEA0944197}" type="presParOf" srcId="{A9169BB8-8808-4DAA-B80E-AFA7390056E5}" destId="{DCC872B8-AD68-491B-BD49-59F69463595C}" srcOrd="1" destOrd="0" presId="urn:microsoft.com/office/officeart/2009/3/layout/SpiralPicture"/>
    <dgm:cxn modelId="{7B7A8F64-2A85-483C-9D9E-8F6ECE646BAB}" type="presParOf" srcId="{A9169BB8-8808-4DAA-B80E-AFA7390056E5}" destId="{6E456C5F-6645-48BA-92BB-0CBF1281EAE6}" srcOrd="2" destOrd="0" presId="urn:microsoft.com/office/officeart/2009/3/layout/SpiralPicture"/>
    <dgm:cxn modelId="{494A3288-4167-4661-AFD4-670ED2AD8173}" type="presParOf" srcId="{A9169BB8-8808-4DAA-B80E-AFA7390056E5}" destId="{8A95C8FA-C376-4DBF-970F-9570F56BF281}" srcOrd="3" destOrd="0" presId="urn:microsoft.com/office/officeart/2009/3/layout/SpiralPicture"/>
    <dgm:cxn modelId="{49D20AA4-A2DF-4CF0-9C43-CA3F42C10155}" type="presParOf" srcId="{A38743BF-7DC5-46EF-AD6F-B73E057D97B5}" destId="{659959F2-D368-4DBF-9138-663229085E62}" srcOrd="7" destOrd="0" presId="urn:microsoft.com/office/officeart/2009/3/layout/SpiralPicture"/>
    <dgm:cxn modelId="{10D78BAA-4919-414B-BD33-F70F3C1A8368}" type="presParOf" srcId="{A38743BF-7DC5-46EF-AD6F-B73E057D97B5}" destId="{4320B7B2-5AE3-40F0-9295-AAD847158C9D}" srcOrd="8" destOrd="0" presId="urn:microsoft.com/office/officeart/2009/3/layout/SpiralPicture"/>
    <dgm:cxn modelId="{0AC667BD-1652-4482-B078-9DD662DBE678}" type="presParOf" srcId="{4320B7B2-5AE3-40F0-9295-AAD847158C9D}" destId="{B63F322E-8785-4D76-9253-2A759E98E50C}" srcOrd="0" destOrd="0" presId="urn:microsoft.com/office/officeart/2009/3/layout/SpiralPicture"/>
    <dgm:cxn modelId="{B9EAD590-835B-46A9-B156-CBE7688D9422}" type="presParOf" srcId="{4320B7B2-5AE3-40F0-9295-AAD847158C9D}" destId="{D37A0AE1-B46D-404A-AC0E-94089CE8E19F}" srcOrd="1" destOrd="0" presId="urn:microsoft.com/office/officeart/2009/3/layout/SpiralPicture"/>
    <dgm:cxn modelId="{3998C4C6-ECF7-4B13-8068-D92F091B49B4}" type="presParOf" srcId="{4320B7B2-5AE3-40F0-9295-AAD847158C9D}" destId="{82E65095-16C9-49AC-93C0-FB5274615787}" srcOrd="2" destOrd="0" presId="urn:microsoft.com/office/officeart/2009/3/layout/SpiralPicture"/>
    <dgm:cxn modelId="{21B0EF07-97A8-4E6A-9951-808C644DA423}" type="presParOf" srcId="{4320B7B2-5AE3-40F0-9295-AAD847158C9D}" destId="{A610A601-90BB-499D-A9C4-7BF20F4ECFC7}" srcOrd="3" destOrd="0" presId="urn:microsoft.com/office/officeart/2009/3/layout/SpiralPicture"/>
    <dgm:cxn modelId="{5146988E-281B-4CB9-BB4E-4F3F0C061C4F}" type="presParOf" srcId="{4320B7B2-5AE3-40F0-9295-AAD847158C9D}" destId="{2E832838-70BA-4F83-B7DD-8AC2563FE9BE}" srcOrd="4" destOrd="0" presId="urn:microsoft.com/office/officeart/2009/3/layout/SpiralPicture"/>
    <dgm:cxn modelId="{32518079-4B77-4AFF-A32F-90B30DA2E598}" type="presParOf" srcId="{A38743BF-7DC5-46EF-AD6F-B73E057D97B5}" destId="{657E5566-DB7D-4887-9FB1-DC3384614405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DC5348-9245-4D92-9A18-9E0704AEABB5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8066826-06A7-4867-89F5-B0D66B55FE0E}">
      <dgm:prSet/>
      <dgm:spPr/>
      <dgm:t>
        <a:bodyPr/>
        <a:lstStyle/>
        <a:p>
          <a:endParaRPr lang="uk-UA"/>
        </a:p>
      </dgm:t>
    </dgm:pt>
    <dgm:pt modelId="{4297AF4D-0A7B-4ACF-AC9E-B16AC1D5A64A}" type="parTrans" cxnId="{F7EEEA36-D368-46B0-B992-4292C21FE48D}">
      <dgm:prSet/>
      <dgm:spPr/>
      <dgm:t>
        <a:bodyPr/>
        <a:lstStyle/>
        <a:p>
          <a:endParaRPr lang="uk-UA"/>
        </a:p>
      </dgm:t>
    </dgm:pt>
    <dgm:pt modelId="{F63ABADE-5C88-4B8E-942C-62BA5EE6A461}" type="sibTrans" cxnId="{F7EEEA36-D368-46B0-B992-4292C21FE48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015EBC84-F57D-4050-8397-DBA2BD472D94}">
      <dgm:prSet/>
      <dgm:spPr/>
      <dgm:t>
        <a:bodyPr/>
        <a:lstStyle/>
        <a:p>
          <a:endParaRPr lang="uk-UA"/>
        </a:p>
      </dgm:t>
    </dgm:pt>
    <dgm:pt modelId="{A7A7D825-45B5-4A13-8B68-AE96D0A46696}" type="parTrans" cxnId="{D3C2F06B-4D46-4181-AD09-01B9BE69E32D}">
      <dgm:prSet/>
      <dgm:spPr/>
      <dgm:t>
        <a:bodyPr/>
        <a:lstStyle/>
        <a:p>
          <a:endParaRPr lang="uk-UA"/>
        </a:p>
      </dgm:t>
    </dgm:pt>
    <dgm:pt modelId="{C903D928-9756-4823-BC6F-48B04F365344}" type="sibTrans" cxnId="{D3C2F06B-4D46-4181-AD09-01B9BE69E32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96F46B35-DE19-40DA-8931-5A4D87279444}">
      <dgm:prSet/>
      <dgm:spPr/>
      <dgm:t>
        <a:bodyPr/>
        <a:lstStyle/>
        <a:p>
          <a:endParaRPr lang="uk-UA"/>
        </a:p>
      </dgm:t>
    </dgm:pt>
    <dgm:pt modelId="{415893CA-9480-4372-A012-B88DCD021F83}" type="parTrans" cxnId="{EDDB5909-C997-44A3-AF5E-C7E8897FB07E}">
      <dgm:prSet/>
      <dgm:spPr/>
      <dgm:t>
        <a:bodyPr/>
        <a:lstStyle/>
        <a:p>
          <a:endParaRPr lang="uk-UA"/>
        </a:p>
      </dgm:t>
    </dgm:pt>
    <dgm:pt modelId="{6933C97C-5B52-4FC7-A1D2-E7ABCBC71FFF}" type="sibTrans" cxnId="{EDDB5909-C997-44A3-AF5E-C7E8897FB07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A72EA949-19C7-4000-8453-B8A5223F44E9}">
      <dgm:prSet/>
      <dgm:spPr/>
      <dgm:t>
        <a:bodyPr/>
        <a:lstStyle/>
        <a:p>
          <a:endParaRPr lang="uk-UA"/>
        </a:p>
      </dgm:t>
    </dgm:pt>
    <dgm:pt modelId="{B7A655C4-7A20-4A7E-89D4-9F8AE1446837}" type="parTrans" cxnId="{24F2B70C-FE61-47BC-8BF9-29859DAE5EF8}">
      <dgm:prSet/>
      <dgm:spPr/>
      <dgm:t>
        <a:bodyPr/>
        <a:lstStyle/>
        <a:p>
          <a:endParaRPr lang="uk-UA"/>
        </a:p>
      </dgm:t>
    </dgm:pt>
    <dgm:pt modelId="{0476C97E-407D-4607-BFAB-EFE968B22871}" type="sibTrans" cxnId="{24F2B70C-FE61-47BC-8BF9-29859DAE5EF8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FC927239-8D60-4E94-AE26-5E236FD6EBBE}">
      <dgm:prSet/>
      <dgm:spPr/>
      <dgm:t>
        <a:bodyPr/>
        <a:lstStyle/>
        <a:p>
          <a:endParaRPr lang="uk-UA"/>
        </a:p>
      </dgm:t>
    </dgm:pt>
    <dgm:pt modelId="{4445FF7F-03A1-4EC2-91BC-4F832D452DF0}" type="parTrans" cxnId="{99DE6563-0AC8-4A59-B186-48636BB2DA63}">
      <dgm:prSet/>
      <dgm:spPr/>
      <dgm:t>
        <a:bodyPr/>
        <a:lstStyle/>
        <a:p>
          <a:endParaRPr lang="uk-UA"/>
        </a:p>
      </dgm:t>
    </dgm:pt>
    <dgm:pt modelId="{168C33FE-F8A0-4454-AF75-65CD668CC975}" type="sibTrans" cxnId="{99DE6563-0AC8-4A59-B186-48636BB2DA63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uk-UA"/>
        </a:p>
      </dgm:t>
    </dgm:pt>
    <dgm:pt modelId="{7767ECCF-CB6B-43DE-9EA2-92744E4541BC}" type="pres">
      <dgm:prSet presAssocID="{EADC5348-9245-4D92-9A18-9E0704AEABB5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B8F85FB3-C9CF-45AD-9AD5-4C64D89656D6}" type="pres">
      <dgm:prSet presAssocID="{EADC5348-9245-4D92-9A18-9E0704AEABB5}" presName="picts" presStyleCnt="0"/>
      <dgm:spPr/>
    </dgm:pt>
    <dgm:pt modelId="{31909BF9-A1CF-44B4-A94F-4CDB37F481A4}" type="pres">
      <dgm:prSet presAssocID="{EADC5348-9245-4D92-9A18-9E0704AEABB5}" presName="space1" presStyleCnt="0"/>
      <dgm:spPr/>
    </dgm:pt>
    <dgm:pt modelId="{B5DF076F-B8B3-4E02-BAA7-2E29EF9FC15E}" type="pres">
      <dgm:prSet presAssocID="{EADC5348-9245-4D92-9A18-9E0704AEABB5}" presName="space2" presStyleCnt="0"/>
      <dgm:spPr/>
    </dgm:pt>
    <dgm:pt modelId="{68CAE865-BE4E-42C8-A7EE-7810999097F9}" type="pres">
      <dgm:prSet presAssocID="{F63ABADE-5C88-4B8E-942C-62BA5EE6A461}" presName="pictA1" presStyleCnt="0"/>
      <dgm:spPr/>
    </dgm:pt>
    <dgm:pt modelId="{C7057406-7E5D-41DA-8885-A5A3F89B14C0}" type="pres">
      <dgm:prSet presAssocID="{F63ABADE-5C88-4B8E-942C-62BA5EE6A461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4E0B5CFB-5B4F-4A43-83EF-4A06ED94CC89}" type="pres">
      <dgm:prSet presAssocID="{F63ABADE-5C88-4B8E-942C-62BA5EE6A461}" presName="oneDotPict" presStyleCnt="0"/>
      <dgm:spPr/>
    </dgm:pt>
    <dgm:pt modelId="{8BC81D50-514B-4C01-9C88-ED31E1AB50B4}" type="pres">
      <dgm:prSet presAssocID="{F63ABADE-5C88-4B8E-942C-62BA5EE6A461}" presName="dotPict_11" presStyleLbl="solidFgAcc1" presStyleIdx="0" presStyleCnt="30"/>
      <dgm:spPr/>
    </dgm:pt>
    <dgm:pt modelId="{93F36F28-53D4-43E9-B7B1-D232FE8A2F75}" type="pres">
      <dgm:prSet presAssocID="{C903D928-9756-4823-BC6F-48B04F365344}" presName="pictA2" presStyleCnt="0"/>
      <dgm:spPr/>
    </dgm:pt>
    <dgm:pt modelId="{DCFC8BCA-28F8-427A-A558-7EBCF9FC3A26}" type="pres">
      <dgm:prSet presAssocID="{C903D928-9756-4823-BC6F-48B04F365344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C019E952-4929-472F-A511-5D9C52FD3C11}" type="pres">
      <dgm:prSet presAssocID="{C903D928-9756-4823-BC6F-48B04F365344}" presName="twoDotsPict" presStyleCnt="0"/>
      <dgm:spPr/>
    </dgm:pt>
    <dgm:pt modelId="{58C0522B-4373-4F35-9DAA-FB127E1E1811}" type="pres">
      <dgm:prSet presAssocID="{C903D928-9756-4823-BC6F-48B04F365344}" presName="dotPict_21" presStyleLbl="solidFgAcc1" presStyleIdx="1" presStyleCnt="30"/>
      <dgm:spPr/>
    </dgm:pt>
    <dgm:pt modelId="{742212C8-A249-418F-988C-E23046A07600}" type="pres">
      <dgm:prSet presAssocID="{C903D928-9756-4823-BC6F-48B04F365344}" presName="dotPict_22" presStyleLbl="solidFgAcc1" presStyleIdx="2" presStyleCnt="30"/>
      <dgm:spPr/>
    </dgm:pt>
    <dgm:pt modelId="{7025905D-E21B-403E-9FC7-4E6BB55DB7DA}" type="pres">
      <dgm:prSet presAssocID="{6933C97C-5B52-4FC7-A1D2-E7ABCBC71FFF}" presName="pictA3" presStyleCnt="0"/>
      <dgm:spPr/>
    </dgm:pt>
    <dgm:pt modelId="{71A34244-488E-43E2-AD6E-A015D2269A7F}" type="pres">
      <dgm:prSet presAssocID="{6933C97C-5B52-4FC7-A1D2-E7ABCBC71FFF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99D101BA-5043-4CCC-8053-65D42361B6D9}" type="pres">
      <dgm:prSet presAssocID="{6933C97C-5B52-4FC7-A1D2-E7ABCBC71FFF}" presName="threeDotsPict" presStyleCnt="0"/>
      <dgm:spPr/>
    </dgm:pt>
    <dgm:pt modelId="{E84E688A-0FB6-49CF-9857-0680054AFC2E}" type="pres">
      <dgm:prSet presAssocID="{6933C97C-5B52-4FC7-A1D2-E7ABCBC71FFF}" presName="dotPict_31" presStyleLbl="solidFgAcc1" presStyleIdx="3" presStyleCnt="30"/>
      <dgm:spPr/>
    </dgm:pt>
    <dgm:pt modelId="{6E42900C-C4E2-436D-A89B-47CFD9D71B36}" type="pres">
      <dgm:prSet presAssocID="{6933C97C-5B52-4FC7-A1D2-E7ABCBC71FFF}" presName="dotPict_32" presStyleLbl="solidFgAcc1" presStyleIdx="4" presStyleCnt="30"/>
      <dgm:spPr/>
    </dgm:pt>
    <dgm:pt modelId="{A4CABF06-07BB-4124-8BB9-53749225601D}" type="pres">
      <dgm:prSet presAssocID="{6933C97C-5B52-4FC7-A1D2-E7ABCBC71FFF}" presName="dotPict_33" presStyleLbl="solidFgAcc1" presStyleIdx="5" presStyleCnt="30"/>
      <dgm:spPr/>
    </dgm:pt>
    <dgm:pt modelId="{F9AA1BE8-A0B5-4681-B86B-F976B280D37B}" type="pres">
      <dgm:prSet presAssocID="{0476C97E-407D-4607-BFAB-EFE968B22871}" presName="pictA4" presStyleCnt="0"/>
      <dgm:spPr/>
    </dgm:pt>
    <dgm:pt modelId="{B54FC7ED-9BAC-4C68-8624-98D14CB06D5E}" type="pres">
      <dgm:prSet presAssocID="{0476C97E-407D-4607-BFAB-EFE968B22871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DD97FB7A-3F63-4181-BCAE-813F9C3F15E7}" type="pres">
      <dgm:prSet presAssocID="{0476C97E-407D-4607-BFAB-EFE968B22871}" presName="fourDotsPict" presStyleCnt="0"/>
      <dgm:spPr/>
    </dgm:pt>
    <dgm:pt modelId="{A46A70BF-7DDE-4F31-9061-5DA1C1909860}" type="pres">
      <dgm:prSet presAssocID="{0476C97E-407D-4607-BFAB-EFE968B22871}" presName="dotPict_41" presStyleLbl="solidFgAcc1" presStyleIdx="6" presStyleCnt="30"/>
      <dgm:spPr/>
    </dgm:pt>
    <dgm:pt modelId="{278C833A-42AE-4B07-A27C-AF4FAA7F7FEC}" type="pres">
      <dgm:prSet presAssocID="{0476C97E-407D-4607-BFAB-EFE968B22871}" presName="dotPict_42" presStyleLbl="solidFgAcc1" presStyleIdx="7" presStyleCnt="30"/>
      <dgm:spPr/>
    </dgm:pt>
    <dgm:pt modelId="{A52CCBDC-B4C0-40EA-8B40-252BFB0D4F7A}" type="pres">
      <dgm:prSet presAssocID="{0476C97E-407D-4607-BFAB-EFE968B22871}" presName="dotPict_43" presStyleLbl="solidFgAcc1" presStyleIdx="8" presStyleCnt="30"/>
      <dgm:spPr/>
    </dgm:pt>
    <dgm:pt modelId="{795E7BE7-0C0A-4573-A27E-768185300D8F}" type="pres">
      <dgm:prSet presAssocID="{0476C97E-407D-4607-BFAB-EFE968B22871}" presName="dotPict_44" presStyleLbl="solidFgAcc1" presStyleIdx="9" presStyleCnt="30"/>
      <dgm:spPr/>
    </dgm:pt>
    <dgm:pt modelId="{3EC60E3A-E1AA-4520-97BA-85241316040B}" type="pres">
      <dgm:prSet presAssocID="{168C33FE-F8A0-4454-AF75-65CD668CC975}" presName="pictA5" presStyleCnt="0"/>
      <dgm:spPr/>
    </dgm:pt>
    <dgm:pt modelId="{9B322939-C70B-40E4-A3C5-65A1F8468221}" type="pres">
      <dgm:prSet presAssocID="{168C33FE-F8A0-4454-AF75-65CD668CC975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B6CC6612-529E-4FFE-AFB3-9E055D50F602}" type="pres">
      <dgm:prSet presAssocID="{168C33FE-F8A0-4454-AF75-65CD668CC975}" presName="fiveDotsPict" presStyleCnt="0"/>
      <dgm:spPr/>
    </dgm:pt>
    <dgm:pt modelId="{12FD73E9-B871-464A-B5AD-81C74C859614}" type="pres">
      <dgm:prSet presAssocID="{168C33FE-F8A0-4454-AF75-65CD668CC975}" presName="dotPict_51" presStyleLbl="solidFgAcc1" presStyleIdx="10" presStyleCnt="30"/>
      <dgm:spPr/>
    </dgm:pt>
    <dgm:pt modelId="{5F5AB60A-0D4F-430D-85AB-147B2CADCFBD}" type="pres">
      <dgm:prSet presAssocID="{168C33FE-F8A0-4454-AF75-65CD668CC975}" presName="dotPict_52" presStyleLbl="solidFgAcc1" presStyleIdx="11" presStyleCnt="30"/>
      <dgm:spPr/>
    </dgm:pt>
    <dgm:pt modelId="{FA60A1D9-31F5-4A5A-82E8-053D79A3F6ED}" type="pres">
      <dgm:prSet presAssocID="{168C33FE-F8A0-4454-AF75-65CD668CC975}" presName="dotPict_53" presStyleLbl="solidFgAcc1" presStyleIdx="12" presStyleCnt="30"/>
      <dgm:spPr/>
    </dgm:pt>
    <dgm:pt modelId="{54933566-0918-47EC-A3F4-1C36C4120F41}" type="pres">
      <dgm:prSet presAssocID="{168C33FE-F8A0-4454-AF75-65CD668CC975}" presName="dotPict_54" presStyleLbl="solidFgAcc1" presStyleIdx="13" presStyleCnt="30"/>
      <dgm:spPr/>
    </dgm:pt>
    <dgm:pt modelId="{EBA19586-23FA-4B57-9251-0A511A33DE19}" type="pres">
      <dgm:prSet presAssocID="{168C33FE-F8A0-4454-AF75-65CD668CC975}" presName="dotPict_55" presStyleLbl="solidFgAcc1" presStyleIdx="14" presStyleCnt="30"/>
      <dgm:spPr/>
    </dgm:pt>
    <dgm:pt modelId="{11C9B57E-C7E9-4C0C-9A57-0677CFD631CC}" type="pres">
      <dgm:prSet presAssocID="{EADC5348-9245-4D92-9A18-9E0704AEABB5}" presName="txLine" presStyleCnt="0"/>
      <dgm:spPr/>
    </dgm:pt>
    <dgm:pt modelId="{446E71F0-2A7F-4686-A175-C1252CE517BD}" type="pres">
      <dgm:prSet presAssocID="{B8066826-06A7-4867-89F5-B0D66B55FE0E}" presName="oneDotTx" presStyleCnt="0"/>
      <dgm:spPr/>
    </dgm:pt>
    <dgm:pt modelId="{D4CBADED-8BBE-4447-9792-32C4B381139A}" type="pres">
      <dgm:prSet presAssocID="{B8066826-06A7-4867-89F5-B0D66B55FE0E}" presName="dotTx_11" presStyleLbl="solidFgAcc1" presStyleIdx="15" presStyleCnt="30"/>
      <dgm:spPr/>
    </dgm:pt>
    <dgm:pt modelId="{FD3CA21E-32EA-4D16-83EA-69E692B5CC24}" type="pres">
      <dgm:prSet presAssocID="{B8066826-06A7-4867-89F5-B0D66B55FE0E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6A5EC0D-F2AF-4C35-A95C-C5125CEF170C}" type="pres">
      <dgm:prSet presAssocID="{015EBC84-F57D-4050-8397-DBA2BD472D94}" presName="twoDotsTx" presStyleCnt="0"/>
      <dgm:spPr/>
    </dgm:pt>
    <dgm:pt modelId="{32650114-FD49-4084-8165-0A925024AD00}" type="pres">
      <dgm:prSet presAssocID="{015EBC84-F57D-4050-8397-DBA2BD472D94}" presName="dotTx_21" presStyleLbl="solidFgAcc1" presStyleIdx="16" presStyleCnt="30"/>
      <dgm:spPr/>
    </dgm:pt>
    <dgm:pt modelId="{81CD4176-5283-45A3-8774-5D5EFB14F7D1}" type="pres">
      <dgm:prSet presAssocID="{015EBC84-F57D-4050-8397-DBA2BD472D94}" presName="dotTx_22" presStyleLbl="solidFgAcc1" presStyleIdx="17" presStyleCnt="30"/>
      <dgm:spPr/>
    </dgm:pt>
    <dgm:pt modelId="{C1C038EC-033C-4066-9406-FCECB09F8905}" type="pres">
      <dgm:prSet presAssocID="{015EBC84-F57D-4050-8397-DBA2BD472D94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7E41D2-C814-4C38-B027-9D7FE695490F}" type="pres">
      <dgm:prSet presAssocID="{96F46B35-DE19-40DA-8931-5A4D87279444}" presName="threeDotsTx" presStyleCnt="0"/>
      <dgm:spPr/>
    </dgm:pt>
    <dgm:pt modelId="{88AD19C2-06E9-4F00-92E4-866C03FC7512}" type="pres">
      <dgm:prSet presAssocID="{96F46B35-DE19-40DA-8931-5A4D87279444}" presName="dotTx_31" presStyleLbl="solidFgAcc1" presStyleIdx="18" presStyleCnt="30"/>
      <dgm:spPr/>
    </dgm:pt>
    <dgm:pt modelId="{EB8AB8A4-4EE7-405E-9334-883BB344D513}" type="pres">
      <dgm:prSet presAssocID="{96F46B35-DE19-40DA-8931-5A4D87279444}" presName="dotTx_32" presStyleLbl="solidFgAcc1" presStyleIdx="19" presStyleCnt="30"/>
      <dgm:spPr/>
    </dgm:pt>
    <dgm:pt modelId="{A6BDBE88-DB95-4F67-B098-FCAFCC1CEE4D}" type="pres">
      <dgm:prSet presAssocID="{96F46B35-DE19-40DA-8931-5A4D87279444}" presName="dotTx_33" presStyleLbl="solidFgAcc1" presStyleIdx="20" presStyleCnt="30"/>
      <dgm:spPr/>
    </dgm:pt>
    <dgm:pt modelId="{D0D4CA02-0A32-4F6F-8CC5-E4B2DE5EE78B}" type="pres">
      <dgm:prSet presAssocID="{96F46B35-DE19-40DA-8931-5A4D87279444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F7CB93-9459-436F-AA4B-1959AF5CCEEA}" type="pres">
      <dgm:prSet presAssocID="{A72EA949-19C7-4000-8453-B8A5223F44E9}" presName="fourDotsTx" presStyleCnt="0"/>
      <dgm:spPr/>
    </dgm:pt>
    <dgm:pt modelId="{9C48654D-57DD-4B2C-B549-07D67010B2FF}" type="pres">
      <dgm:prSet presAssocID="{A72EA949-19C7-4000-8453-B8A5223F44E9}" presName="dotTx_41" presStyleLbl="solidFgAcc1" presStyleIdx="21" presStyleCnt="30"/>
      <dgm:spPr/>
    </dgm:pt>
    <dgm:pt modelId="{1DFFB482-08E0-41F2-828A-F4A5B9EFEAD2}" type="pres">
      <dgm:prSet presAssocID="{A72EA949-19C7-4000-8453-B8A5223F44E9}" presName="dotTx_42" presStyleLbl="solidFgAcc1" presStyleIdx="22" presStyleCnt="30"/>
      <dgm:spPr/>
    </dgm:pt>
    <dgm:pt modelId="{F949FED3-7A2B-40FF-8563-5B44B080559C}" type="pres">
      <dgm:prSet presAssocID="{A72EA949-19C7-4000-8453-B8A5223F44E9}" presName="dotTx_43" presStyleLbl="solidFgAcc1" presStyleIdx="23" presStyleCnt="30"/>
      <dgm:spPr/>
    </dgm:pt>
    <dgm:pt modelId="{AA551CBF-86EB-4679-BC30-5666DC819C35}" type="pres">
      <dgm:prSet presAssocID="{A72EA949-19C7-4000-8453-B8A5223F44E9}" presName="dotTx_44" presStyleLbl="solidFgAcc1" presStyleIdx="24" presStyleCnt="30"/>
      <dgm:spPr/>
    </dgm:pt>
    <dgm:pt modelId="{A380A4F5-849E-4D78-B409-210EEDD22D1F}" type="pres">
      <dgm:prSet presAssocID="{A72EA949-19C7-4000-8453-B8A5223F44E9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FCD1F3-A38D-429F-BC2D-E8C03A6D084C}" type="pres">
      <dgm:prSet presAssocID="{FC927239-8D60-4E94-AE26-5E236FD6EBBE}" presName="fiveDotsTx" presStyleCnt="0"/>
      <dgm:spPr/>
    </dgm:pt>
    <dgm:pt modelId="{BFC46861-C485-4FBB-8677-BCF922DCD2D7}" type="pres">
      <dgm:prSet presAssocID="{FC927239-8D60-4E94-AE26-5E236FD6EBBE}" presName="dotTx_51" presStyleLbl="solidFgAcc1" presStyleIdx="25" presStyleCnt="30"/>
      <dgm:spPr/>
    </dgm:pt>
    <dgm:pt modelId="{CB0EA49C-8A7F-4443-9C72-CB72EE6F6964}" type="pres">
      <dgm:prSet presAssocID="{FC927239-8D60-4E94-AE26-5E236FD6EBBE}" presName="dotTx_52" presStyleLbl="solidFgAcc1" presStyleIdx="26" presStyleCnt="30"/>
      <dgm:spPr/>
    </dgm:pt>
    <dgm:pt modelId="{65A71858-0125-43E4-98A2-AD267FB2EF54}" type="pres">
      <dgm:prSet presAssocID="{FC927239-8D60-4E94-AE26-5E236FD6EBBE}" presName="dotTx_53" presStyleLbl="solidFgAcc1" presStyleIdx="27" presStyleCnt="30"/>
      <dgm:spPr/>
    </dgm:pt>
    <dgm:pt modelId="{2784FCC8-F5F2-47CC-B5AC-96BA756089D3}" type="pres">
      <dgm:prSet presAssocID="{FC927239-8D60-4E94-AE26-5E236FD6EBBE}" presName="dotTx_54" presStyleLbl="solidFgAcc1" presStyleIdx="28" presStyleCnt="30"/>
      <dgm:spPr/>
    </dgm:pt>
    <dgm:pt modelId="{1B891A10-37A1-4F6E-83AB-3E278445E48B}" type="pres">
      <dgm:prSet presAssocID="{FC927239-8D60-4E94-AE26-5E236FD6EBBE}" presName="dotTx_55" presStyleLbl="solidFgAcc1" presStyleIdx="29" presStyleCnt="30"/>
      <dgm:spPr/>
    </dgm:pt>
    <dgm:pt modelId="{2EE96103-DA8D-4CEE-8CC9-E33320A7D1E4}" type="pres">
      <dgm:prSet presAssocID="{FC927239-8D60-4E94-AE26-5E236FD6EBBE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1A7A6DA-FB11-4CD6-8999-2932D1F93847}" type="presOf" srcId="{96F46B35-DE19-40DA-8931-5A4D87279444}" destId="{D0D4CA02-0A32-4F6F-8CC5-E4B2DE5EE78B}" srcOrd="0" destOrd="0" presId="urn:microsoft.com/office/officeart/2009/3/layout/SpiralPicture"/>
    <dgm:cxn modelId="{3E02F9D8-02F4-453B-9B95-9AD9E03EFDB9}" type="presOf" srcId="{A72EA949-19C7-4000-8453-B8A5223F44E9}" destId="{A380A4F5-849E-4D78-B409-210EEDD22D1F}" srcOrd="0" destOrd="0" presId="urn:microsoft.com/office/officeart/2009/3/layout/SpiralPicture"/>
    <dgm:cxn modelId="{D3C2F06B-4D46-4181-AD09-01B9BE69E32D}" srcId="{EADC5348-9245-4D92-9A18-9E0704AEABB5}" destId="{015EBC84-F57D-4050-8397-DBA2BD472D94}" srcOrd="1" destOrd="0" parTransId="{A7A7D825-45B5-4A13-8B68-AE96D0A46696}" sibTransId="{C903D928-9756-4823-BC6F-48B04F365344}"/>
    <dgm:cxn modelId="{24F2B70C-FE61-47BC-8BF9-29859DAE5EF8}" srcId="{EADC5348-9245-4D92-9A18-9E0704AEABB5}" destId="{A72EA949-19C7-4000-8453-B8A5223F44E9}" srcOrd="3" destOrd="0" parTransId="{B7A655C4-7A20-4A7E-89D4-9F8AE1446837}" sibTransId="{0476C97E-407D-4607-BFAB-EFE968B22871}"/>
    <dgm:cxn modelId="{99DE6563-0AC8-4A59-B186-48636BB2DA63}" srcId="{EADC5348-9245-4D92-9A18-9E0704AEABB5}" destId="{FC927239-8D60-4E94-AE26-5E236FD6EBBE}" srcOrd="4" destOrd="0" parTransId="{4445FF7F-03A1-4EC2-91BC-4F832D452DF0}" sibTransId="{168C33FE-F8A0-4454-AF75-65CD668CC975}"/>
    <dgm:cxn modelId="{40EC1E48-85EA-4269-94F1-4863A63B99CD}" type="presOf" srcId="{6933C97C-5B52-4FC7-A1D2-E7ABCBC71FFF}" destId="{71A34244-488E-43E2-AD6E-A015D2269A7F}" srcOrd="0" destOrd="0" presId="urn:microsoft.com/office/officeart/2009/3/layout/SpiralPicture"/>
    <dgm:cxn modelId="{F7EEEA36-D368-46B0-B992-4292C21FE48D}" srcId="{EADC5348-9245-4D92-9A18-9E0704AEABB5}" destId="{B8066826-06A7-4867-89F5-B0D66B55FE0E}" srcOrd="0" destOrd="0" parTransId="{4297AF4D-0A7B-4ACF-AC9E-B16AC1D5A64A}" sibTransId="{F63ABADE-5C88-4B8E-942C-62BA5EE6A461}"/>
    <dgm:cxn modelId="{75E10F86-FDBD-469C-828D-BC77281E9DA5}" type="presOf" srcId="{F63ABADE-5C88-4B8E-942C-62BA5EE6A461}" destId="{C7057406-7E5D-41DA-8885-A5A3F89B14C0}" srcOrd="0" destOrd="0" presId="urn:microsoft.com/office/officeart/2009/3/layout/SpiralPicture"/>
    <dgm:cxn modelId="{C08CB4D6-2F4D-41E2-9727-86926AD2C4F9}" type="presOf" srcId="{B8066826-06A7-4867-89F5-B0D66B55FE0E}" destId="{FD3CA21E-32EA-4D16-83EA-69E692B5CC24}" srcOrd="0" destOrd="0" presId="urn:microsoft.com/office/officeart/2009/3/layout/SpiralPicture"/>
    <dgm:cxn modelId="{487D4AF3-6FD4-4F77-A290-EED8E3E72D64}" type="presOf" srcId="{C903D928-9756-4823-BC6F-48B04F365344}" destId="{DCFC8BCA-28F8-427A-A558-7EBCF9FC3A26}" srcOrd="0" destOrd="0" presId="urn:microsoft.com/office/officeart/2009/3/layout/SpiralPicture"/>
    <dgm:cxn modelId="{5B68A856-3C6D-412E-B4EB-06C5346EA186}" type="presOf" srcId="{FC927239-8D60-4E94-AE26-5E236FD6EBBE}" destId="{2EE96103-DA8D-4CEE-8CC9-E33320A7D1E4}" srcOrd="0" destOrd="0" presId="urn:microsoft.com/office/officeart/2009/3/layout/SpiralPicture"/>
    <dgm:cxn modelId="{84BDA630-57C1-472F-86C0-0865F8E16EE4}" type="presOf" srcId="{015EBC84-F57D-4050-8397-DBA2BD472D94}" destId="{C1C038EC-033C-4066-9406-FCECB09F8905}" srcOrd="0" destOrd="0" presId="urn:microsoft.com/office/officeart/2009/3/layout/SpiralPicture"/>
    <dgm:cxn modelId="{D616B930-5654-43E2-9C2D-F6B0945DC57A}" type="presOf" srcId="{0476C97E-407D-4607-BFAB-EFE968B22871}" destId="{B54FC7ED-9BAC-4C68-8624-98D14CB06D5E}" srcOrd="0" destOrd="0" presId="urn:microsoft.com/office/officeart/2009/3/layout/SpiralPicture"/>
    <dgm:cxn modelId="{286A9598-D503-4881-AF0A-F56FAC6A327B}" type="presOf" srcId="{168C33FE-F8A0-4454-AF75-65CD668CC975}" destId="{9B322939-C70B-40E4-A3C5-65A1F8468221}" srcOrd="0" destOrd="0" presId="urn:microsoft.com/office/officeart/2009/3/layout/SpiralPicture"/>
    <dgm:cxn modelId="{EDDB5909-C997-44A3-AF5E-C7E8897FB07E}" srcId="{EADC5348-9245-4D92-9A18-9E0704AEABB5}" destId="{96F46B35-DE19-40DA-8931-5A4D87279444}" srcOrd="2" destOrd="0" parTransId="{415893CA-9480-4372-A012-B88DCD021F83}" sibTransId="{6933C97C-5B52-4FC7-A1D2-E7ABCBC71FFF}"/>
    <dgm:cxn modelId="{417B248B-C648-4B95-932A-2667DB4C5BE0}" type="presOf" srcId="{EADC5348-9245-4D92-9A18-9E0704AEABB5}" destId="{7767ECCF-CB6B-43DE-9EA2-92744E4541BC}" srcOrd="0" destOrd="0" presId="urn:microsoft.com/office/officeart/2009/3/layout/SpiralPicture"/>
    <dgm:cxn modelId="{20AB5157-88F9-421D-87A6-910F4B87AF39}" type="presParOf" srcId="{7767ECCF-CB6B-43DE-9EA2-92744E4541BC}" destId="{B8F85FB3-C9CF-45AD-9AD5-4C64D89656D6}" srcOrd="0" destOrd="0" presId="urn:microsoft.com/office/officeart/2009/3/layout/SpiralPicture"/>
    <dgm:cxn modelId="{3985EA7E-C27A-4BBC-8BD0-7971B9DF239A}" type="presParOf" srcId="{B8F85FB3-C9CF-45AD-9AD5-4C64D89656D6}" destId="{31909BF9-A1CF-44B4-A94F-4CDB37F481A4}" srcOrd="0" destOrd="0" presId="urn:microsoft.com/office/officeart/2009/3/layout/SpiralPicture"/>
    <dgm:cxn modelId="{86FF32D8-964F-4B60-95BD-75DFD53BA9B5}" type="presParOf" srcId="{B8F85FB3-C9CF-45AD-9AD5-4C64D89656D6}" destId="{B5DF076F-B8B3-4E02-BAA7-2E29EF9FC15E}" srcOrd="1" destOrd="0" presId="urn:microsoft.com/office/officeart/2009/3/layout/SpiralPicture"/>
    <dgm:cxn modelId="{FC3C7DD2-4D92-4BFD-A5EB-93ECD49101B2}" type="presParOf" srcId="{B8F85FB3-C9CF-45AD-9AD5-4C64D89656D6}" destId="{68CAE865-BE4E-42C8-A7EE-7810999097F9}" srcOrd="2" destOrd="0" presId="urn:microsoft.com/office/officeart/2009/3/layout/SpiralPicture"/>
    <dgm:cxn modelId="{34660451-DDEA-4588-B9A8-7AA010F59F95}" type="presParOf" srcId="{68CAE865-BE4E-42C8-A7EE-7810999097F9}" destId="{C7057406-7E5D-41DA-8885-A5A3F89B14C0}" srcOrd="0" destOrd="0" presId="urn:microsoft.com/office/officeart/2009/3/layout/SpiralPicture"/>
    <dgm:cxn modelId="{A6334D39-C0B4-4AB7-A036-0EA448E7A02D}" type="presParOf" srcId="{B8F85FB3-C9CF-45AD-9AD5-4C64D89656D6}" destId="{4E0B5CFB-5B4F-4A43-83EF-4A06ED94CC89}" srcOrd="3" destOrd="0" presId="urn:microsoft.com/office/officeart/2009/3/layout/SpiralPicture"/>
    <dgm:cxn modelId="{80F5485E-B67A-4AFF-9B95-3479E9B08448}" type="presParOf" srcId="{4E0B5CFB-5B4F-4A43-83EF-4A06ED94CC89}" destId="{8BC81D50-514B-4C01-9C88-ED31E1AB50B4}" srcOrd="0" destOrd="0" presId="urn:microsoft.com/office/officeart/2009/3/layout/SpiralPicture"/>
    <dgm:cxn modelId="{4B64EC4A-D87E-4995-9130-287133E0B5EC}" type="presParOf" srcId="{B8F85FB3-C9CF-45AD-9AD5-4C64D89656D6}" destId="{93F36F28-53D4-43E9-B7B1-D232FE8A2F75}" srcOrd="4" destOrd="0" presId="urn:microsoft.com/office/officeart/2009/3/layout/SpiralPicture"/>
    <dgm:cxn modelId="{484C0278-E64B-4466-9088-534E38C39A04}" type="presParOf" srcId="{93F36F28-53D4-43E9-B7B1-D232FE8A2F75}" destId="{DCFC8BCA-28F8-427A-A558-7EBCF9FC3A26}" srcOrd="0" destOrd="0" presId="urn:microsoft.com/office/officeart/2009/3/layout/SpiralPicture"/>
    <dgm:cxn modelId="{01D8BA84-5D3E-458E-B85B-EDB63167881F}" type="presParOf" srcId="{B8F85FB3-C9CF-45AD-9AD5-4C64D89656D6}" destId="{C019E952-4929-472F-A511-5D9C52FD3C11}" srcOrd="5" destOrd="0" presId="urn:microsoft.com/office/officeart/2009/3/layout/SpiralPicture"/>
    <dgm:cxn modelId="{01013178-5CBD-4019-8576-8D119CE8DBFC}" type="presParOf" srcId="{C019E952-4929-472F-A511-5D9C52FD3C11}" destId="{58C0522B-4373-4F35-9DAA-FB127E1E1811}" srcOrd="0" destOrd="0" presId="urn:microsoft.com/office/officeart/2009/3/layout/SpiralPicture"/>
    <dgm:cxn modelId="{9530B174-1AB7-4283-A5BA-C726BDF15FC4}" type="presParOf" srcId="{C019E952-4929-472F-A511-5D9C52FD3C11}" destId="{742212C8-A249-418F-988C-E23046A07600}" srcOrd="1" destOrd="0" presId="urn:microsoft.com/office/officeart/2009/3/layout/SpiralPicture"/>
    <dgm:cxn modelId="{721BCA36-6932-4E44-BE1F-E5DB1689AFCF}" type="presParOf" srcId="{B8F85FB3-C9CF-45AD-9AD5-4C64D89656D6}" destId="{7025905D-E21B-403E-9FC7-4E6BB55DB7DA}" srcOrd="6" destOrd="0" presId="urn:microsoft.com/office/officeart/2009/3/layout/SpiralPicture"/>
    <dgm:cxn modelId="{9A1D9CBC-4C2F-4915-8BDA-D8A1AE83201A}" type="presParOf" srcId="{7025905D-E21B-403E-9FC7-4E6BB55DB7DA}" destId="{71A34244-488E-43E2-AD6E-A015D2269A7F}" srcOrd="0" destOrd="0" presId="urn:microsoft.com/office/officeart/2009/3/layout/SpiralPicture"/>
    <dgm:cxn modelId="{09609249-D4A9-4918-B83B-C4498DFFDAB1}" type="presParOf" srcId="{B8F85FB3-C9CF-45AD-9AD5-4C64D89656D6}" destId="{99D101BA-5043-4CCC-8053-65D42361B6D9}" srcOrd="7" destOrd="0" presId="urn:microsoft.com/office/officeart/2009/3/layout/SpiralPicture"/>
    <dgm:cxn modelId="{106AD22B-9A52-477E-87BC-41D5C814CD7C}" type="presParOf" srcId="{99D101BA-5043-4CCC-8053-65D42361B6D9}" destId="{E84E688A-0FB6-49CF-9857-0680054AFC2E}" srcOrd="0" destOrd="0" presId="urn:microsoft.com/office/officeart/2009/3/layout/SpiralPicture"/>
    <dgm:cxn modelId="{33CDE581-E0BA-42B8-9CF7-7728568B2162}" type="presParOf" srcId="{99D101BA-5043-4CCC-8053-65D42361B6D9}" destId="{6E42900C-C4E2-436D-A89B-47CFD9D71B36}" srcOrd="1" destOrd="0" presId="urn:microsoft.com/office/officeart/2009/3/layout/SpiralPicture"/>
    <dgm:cxn modelId="{203BA23C-A9AE-4463-BF00-582352113DAF}" type="presParOf" srcId="{99D101BA-5043-4CCC-8053-65D42361B6D9}" destId="{A4CABF06-07BB-4124-8BB9-53749225601D}" srcOrd="2" destOrd="0" presId="urn:microsoft.com/office/officeart/2009/3/layout/SpiralPicture"/>
    <dgm:cxn modelId="{E6F6F2AC-CF76-49D4-928D-9316ACB8F3C1}" type="presParOf" srcId="{B8F85FB3-C9CF-45AD-9AD5-4C64D89656D6}" destId="{F9AA1BE8-A0B5-4681-B86B-F976B280D37B}" srcOrd="8" destOrd="0" presId="urn:microsoft.com/office/officeart/2009/3/layout/SpiralPicture"/>
    <dgm:cxn modelId="{EC092438-DCD2-458B-85CD-D7B53AE09B4B}" type="presParOf" srcId="{F9AA1BE8-A0B5-4681-B86B-F976B280D37B}" destId="{B54FC7ED-9BAC-4C68-8624-98D14CB06D5E}" srcOrd="0" destOrd="0" presId="urn:microsoft.com/office/officeart/2009/3/layout/SpiralPicture"/>
    <dgm:cxn modelId="{44BE68A0-1534-4FB0-8E9B-0D6EC85A913A}" type="presParOf" srcId="{B8F85FB3-C9CF-45AD-9AD5-4C64D89656D6}" destId="{DD97FB7A-3F63-4181-BCAE-813F9C3F15E7}" srcOrd="9" destOrd="0" presId="urn:microsoft.com/office/officeart/2009/3/layout/SpiralPicture"/>
    <dgm:cxn modelId="{5CB08001-F7D4-4E48-A0FD-51D8F98D08FE}" type="presParOf" srcId="{DD97FB7A-3F63-4181-BCAE-813F9C3F15E7}" destId="{A46A70BF-7DDE-4F31-9061-5DA1C1909860}" srcOrd="0" destOrd="0" presId="urn:microsoft.com/office/officeart/2009/3/layout/SpiralPicture"/>
    <dgm:cxn modelId="{11DDA0CC-75FE-46D8-BCCD-65DD04065800}" type="presParOf" srcId="{DD97FB7A-3F63-4181-BCAE-813F9C3F15E7}" destId="{278C833A-42AE-4B07-A27C-AF4FAA7F7FEC}" srcOrd="1" destOrd="0" presId="urn:microsoft.com/office/officeart/2009/3/layout/SpiralPicture"/>
    <dgm:cxn modelId="{F8C17AF0-BF15-4016-864F-ADEB94709072}" type="presParOf" srcId="{DD97FB7A-3F63-4181-BCAE-813F9C3F15E7}" destId="{A52CCBDC-B4C0-40EA-8B40-252BFB0D4F7A}" srcOrd="2" destOrd="0" presId="urn:microsoft.com/office/officeart/2009/3/layout/SpiralPicture"/>
    <dgm:cxn modelId="{A04154CF-B550-4589-A40C-4E2C5A488967}" type="presParOf" srcId="{DD97FB7A-3F63-4181-BCAE-813F9C3F15E7}" destId="{795E7BE7-0C0A-4573-A27E-768185300D8F}" srcOrd="3" destOrd="0" presId="urn:microsoft.com/office/officeart/2009/3/layout/SpiralPicture"/>
    <dgm:cxn modelId="{F91F57BC-2C3A-4733-8E1C-E349B382C696}" type="presParOf" srcId="{B8F85FB3-C9CF-45AD-9AD5-4C64D89656D6}" destId="{3EC60E3A-E1AA-4520-97BA-85241316040B}" srcOrd="10" destOrd="0" presId="urn:microsoft.com/office/officeart/2009/3/layout/SpiralPicture"/>
    <dgm:cxn modelId="{943677F6-0B76-499D-B984-91BF3E4A4082}" type="presParOf" srcId="{3EC60E3A-E1AA-4520-97BA-85241316040B}" destId="{9B322939-C70B-40E4-A3C5-65A1F8468221}" srcOrd="0" destOrd="0" presId="urn:microsoft.com/office/officeart/2009/3/layout/SpiralPicture"/>
    <dgm:cxn modelId="{81D85BAA-A97C-445D-9BC1-2CD4604830BB}" type="presParOf" srcId="{B8F85FB3-C9CF-45AD-9AD5-4C64D89656D6}" destId="{B6CC6612-529E-4FFE-AFB3-9E055D50F602}" srcOrd="11" destOrd="0" presId="urn:microsoft.com/office/officeart/2009/3/layout/SpiralPicture"/>
    <dgm:cxn modelId="{0D36E8D4-6B0C-4A3F-954F-2E52D6A466C7}" type="presParOf" srcId="{B6CC6612-529E-4FFE-AFB3-9E055D50F602}" destId="{12FD73E9-B871-464A-B5AD-81C74C859614}" srcOrd="0" destOrd="0" presId="urn:microsoft.com/office/officeart/2009/3/layout/SpiralPicture"/>
    <dgm:cxn modelId="{F4447FBC-AEDF-408D-970C-0CD0CD06534E}" type="presParOf" srcId="{B6CC6612-529E-4FFE-AFB3-9E055D50F602}" destId="{5F5AB60A-0D4F-430D-85AB-147B2CADCFBD}" srcOrd="1" destOrd="0" presId="urn:microsoft.com/office/officeart/2009/3/layout/SpiralPicture"/>
    <dgm:cxn modelId="{BC8D160A-70CF-4709-8702-7D19D2B2576A}" type="presParOf" srcId="{B6CC6612-529E-4FFE-AFB3-9E055D50F602}" destId="{FA60A1D9-31F5-4A5A-82E8-053D79A3F6ED}" srcOrd="2" destOrd="0" presId="urn:microsoft.com/office/officeart/2009/3/layout/SpiralPicture"/>
    <dgm:cxn modelId="{45DC7496-0C5C-4277-908B-482C204A9595}" type="presParOf" srcId="{B6CC6612-529E-4FFE-AFB3-9E055D50F602}" destId="{54933566-0918-47EC-A3F4-1C36C4120F41}" srcOrd="3" destOrd="0" presId="urn:microsoft.com/office/officeart/2009/3/layout/SpiralPicture"/>
    <dgm:cxn modelId="{B238637B-551F-49AC-AA3C-2FD976258E71}" type="presParOf" srcId="{B6CC6612-529E-4FFE-AFB3-9E055D50F602}" destId="{EBA19586-23FA-4B57-9251-0A511A33DE19}" srcOrd="4" destOrd="0" presId="urn:microsoft.com/office/officeart/2009/3/layout/SpiralPicture"/>
    <dgm:cxn modelId="{43FC7320-A366-4AAF-9E26-2AA740C4E79F}" type="presParOf" srcId="{7767ECCF-CB6B-43DE-9EA2-92744E4541BC}" destId="{11C9B57E-C7E9-4C0C-9A57-0677CFD631CC}" srcOrd="1" destOrd="0" presId="urn:microsoft.com/office/officeart/2009/3/layout/SpiralPicture"/>
    <dgm:cxn modelId="{BDE42E28-B9EF-430E-9D72-991DAF2CCCFC}" type="presParOf" srcId="{11C9B57E-C7E9-4C0C-9A57-0677CFD631CC}" destId="{446E71F0-2A7F-4686-A175-C1252CE517BD}" srcOrd="0" destOrd="0" presId="urn:microsoft.com/office/officeart/2009/3/layout/SpiralPicture"/>
    <dgm:cxn modelId="{DECBBD6F-1305-4471-B8A8-B88F2E815B58}" type="presParOf" srcId="{446E71F0-2A7F-4686-A175-C1252CE517BD}" destId="{D4CBADED-8BBE-4447-9792-32C4B381139A}" srcOrd="0" destOrd="0" presId="urn:microsoft.com/office/officeart/2009/3/layout/SpiralPicture"/>
    <dgm:cxn modelId="{D5C08407-72CB-4D32-BAAB-BD57915D9E34}" type="presParOf" srcId="{11C9B57E-C7E9-4C0C-9A57-0677CFD631CC}" destId="{FD3CA21E-32EA-4D16-83EA-69E692B5CC24}" srcOrd="1" destOrd="0" presId="urn:microsoft.com/office/officeart/2009/3/layout/SpiralPicture"/>
    <dgm:cxn modelId="{B9C96B8E-4A2E-4776-94CF-BD0DA3172EF2}" type="presParOf" srcId="{11C9B57E-C7E9-4C0C-9A57-0677CFD631CC}" destId="{A6A5EC0D-F2AF-4C35-A95C-C5125CEF170C}" srcOrd="2" destOrd="0" presId="urn:microsoft.com/office/officeart/2009/3/layout/SpiralPicture"/>
    <dgm:cxn modelId="{B3F3AE17-3B8D-4534-B31B-9F08C101572A}" type="presParOf" srcId="{A6A5EC0D-F2AF-4C35-A95C-C5125CEF170C}" destId="{32650114-FD49-4084-8165-0A925024AD00}" srcOrd="0" destOrd="0" presId="urn:microsoft.com/office/officeart/2009/3/layout/SpiralPicture"/>
    <dgm:cxn modelId="{7F3BB78F-3D54-4A2B-A079-CB14FE0A957F}" type="presParOf" srcId="{A6A5EC0D-F2AF-4C35-A95C-C5125CEF170C}" destId="{81CD4176-5283-45A3-8774-5D5EFB14F7D1}" srcOrd="1" destOrd="0" presId="urn:microsoft.com/office/officeart/2009/3/layout/SpiralPicture"/>
    <dgm:cxn modelId="{D55F7377-8882-41B2-98BB-2C2778C09A6B}" type="presParOf" srcId="{11C9B57E-C7E9-4C0C-9A57-0677CFD631CC}" destId="{C1C038EC-033C-4066-9406-FCECB09F8905}" srcOrd="3" destOrd="0" presId="urn:microsoft.com/office/officeart/2009/3/layout/SpiralPicture"/>
    <dgm:cxn modelId="{1614B28E-134D-4C09-9F20-0724E797D9DF}" type="presParOf" srcId="{11C9B57E-C7E9-4C0C-9A57-0677CFD631CC}" destId="{BE7E41D2-C814-4C38-B027-9D7FE695490F}" srcOrd="4" destOrd="0" presId="urn:microsoft.com/office/officeart/2009/3/layout/SpiralPicture"/>
    <dgm:cxn modelId="{D5A38F91-01F0-487A-854C-73AC7F7E7447}" type="presParOf" srcId="{BE7E41D2-C814-4C38-B027-9D7FE695490F}" destId="{88AD19C2-06E9-4F00-92E4-866C03FC7512}" srcOrd="0" destOrd="0" presId="urn:microsoft.com/office/officeart/2009/3/layout/SpiralPicture"/>
    <dgm:cxn modelId="{F70447B4-89F0-4C8E-AF03-8B8091E3A84D}" type="presParOf" srcId="{BE7E41D2-C814-4C38-B027-9D7FE695490F}" destId="{EB8AB8A4-4EE7-405E-9334-883BB344D513}" srcOrd="1" destOrd="0" presId="urn:microsoft.com/office/officeart/2009/3/layout/SpiralPicture"/>
    <dgm:cxn modelId="{4A0A06FC-90BF-4A35-84B8-5FEDB0AE1890}" type="presParOf" srcId="{BE7E41D2-C814-4C38-B027-9D7FE695490F}" destId="{A6BDBE88-DB95-4F67-B098-FCAFCC1CEE4D}" srcOrd="2" destOrd="0" presId="urn:microsoft.com/office/officeart/2009/3/layout/SpiralPicture"/>
    <dgm:cxn modelId="{9DFCB50F-A1EE-4CF6-A025-143A09135E98}" type="presParOf" srcId="{11C9B57E-C7E9-4C0C-9A57-0677CFD631CC}" destId="{D0D4CA02-0A32-4F6F-8CC5-E4B2DE5EE78B}" srcOrd="5" destOrd="0" presId="urn:microsoft.com/office/officeart/2009/3/layout/SpiralPicture"/>
    <dgm:cxn modelId="{2B772EFA-741F-470F-ABB4-B954390C0D7F}" type="presParOf" srcId="{11C9B57E-C7E9-4C0C-9A57-0677CFD631CC}" destId="{2CF7CB93-9459-436F-AA4B-1959AF5CCEEA}" srcOrd="6" destOrd="0" presId="urn:microsoft.com/office/officeart/2009/3/layout/SpiralPicture"/>
    <dgm:cxn modelId="{899420F7-FEF4-4442-9764-2B055909E00A}" type="presParOf" srcId="{2CF7CB93-9459-436F-AA4B-1959AF5CCEEA}" destId="{9C48654D-57DD-4B2C-B549-07D67010B2FF}" srcOrd="0" destOrd="0" presId="urn:microsoft.com/office/officeart/2009/3/layout/SpiralPicture"/>
    <dgm:cxn modelId="{3DE7A980-1A10-403D-A547-0E9CA84B776E}" type="presParOf" srcId="{2CF7CB93-9459-436F-AA4B-1959AF5CCEEA}" destId="{1DFFB482-08E0-41F2-828A-F4A5B9EFEAD2}" srcOrd="1" destOrd="0" presId="urn:microsoft.com/office/officeart/2009/3/layout/SpiralPicture"/>
    <dgm:cxn modelId="{6C251902-B4D4-42D1-B0F8-759C90BDBD1C}" type="presParOf" srcId="{2CF7CB93-9459-436F-AA4B-1959AF5CCEEA}" destId="{F949FED3-7A2B-40FF-8563-5B44B080559C}" srcOrd="2" destOrd="0" presId="urn:microsoft.com/office/officeart/2009/3/layout/SpiralPicture"/>
    <dgm:cxn modelId="{ED5D590E-5488-4496-B120-E8C9772F32CD}" type="presParOf" srcId="{2CF7CB93-9459-436F-AA4B-1959AF5CCEEA}" destId="{AA551CBF-86EB-4679-BC30-5666DC819C35}" srcOrd="3" destOrd="0" presId="urn:microsoft.com/office/officeart/2009/3/layout/SpiralPicture"/>
    <dgm:cxn modelId="{B724316C-340A-48FB-A17D-6401923394C6}" type="presParOf" srcId="{11C9B57E-C7E9-4C0C-9A57-0677CFD631CC}" destId="{A380A4F5-849E-4D78-B409-210EEDD22D1F}" srcOrd="7" destOrd="0" presId="urn:microsoft.com/office/officeart/2009/3/layout/SpiralPicture"/>
    <dgm:cxn modelId="{1EB03030-7D92-4A09-8DEB-F67F05F96CE8}" type="presParOf" srcId="{11C9B57E-C7E9-4C0C-9A57-0677CFD631CC}" destId="{DAFCD1F3-A38D-429F-BC2D-E8C03A6D084C}" srcOrd="8" destOrd="0" presId="urn:microsoft.com/office/officeart/2009/3/layout/SpiralPicture"/>
    <dgm:cxn modelId="{27A3DE3F-DEB8-40D0-BEC3-9AD1606E6CAD}" type="presParOf" srcId="{DAFCD1F3-A38D-429F-BC2D-E8C03A6D084C}" destId="{BFC46861-C485-4FBB-8677-BCF922DCD2D7}" srcOrd="0" destOrd="0" presId="urn:microsoft.com/office/officeart/2009/3/layout/SpiralPicture"/>
    <dgm:cxn modelId="{261A00A6-83D3-4FAE-B2C3-643380CA6664}" type="presParOf" srcId="{DAFCD1F3-A38D-429F-BC2D-E8C03A6D084C}" destId="{CB0EA49C-8A7F-4443-9C72-CB72EE6F6964}" srcOrd="1" destOrd="0" presId="urn:microsoft.com/office/officeart/2009/3/layout/SpiralPicture"/>
    <dgm:cxn modelId="{0F83B3BE-1DAA-4CCB-8D9B-E6320B912CBC}" type="presParOf" srcId="{DAFCD1F3-A38D-429F-BC2D-E8C03A6D084C}" destId="{65A71858-0125-43E4-98A2-AD267FB2EF54}" srcOrd="2" destOrd="0" presId="urn:microsoft.com/office/officeart/2009/3/layout/SpiralPicture"/>
    <dgm:cxn modelId="{EDF91303-6EF4-46CF-AE8F-6E28ACBA9D19}" type="presParOf" srcId="{DAFCD1F3-A38D-429F-BC2D-E8C03A6D084C}" destId="{2784FCC8-F5F2-47CC-B5AC-96BA756089D3}" srcOrd="3" destOrd="0" presId="urn:microsoft.com/office/officeart/2009/3/layout/SpiralPicture"/>
    <dgm:cxn modelId="{1B69AEFA-C399-45E4-8E60-99044A6A4683}" type="presParOf" srcId="{DAFCD1F3-A38D-429F-BC2D-E8C03A6D084C}" destId="{1B891A10-37A1-4F6E-83AB-3E278445E48B}" srcOrd="4" destOrd="0" presId="urn:microsoft.com/office/officeart/2009/3/layout/SpiralPicture"/>
    <dgm:cxn modelId="{B4D0E13E-1D94-4B45-8349-E646A38801EF}" type="presParOf" srcId="{11C9B57E-C7E9-4C0C-9A57-0677CFD631CC}" destId="{2EE96103-DA8D-4CEE-8CC9-E33320A7D1E4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6BCE59-A99D-45AF-84F7-76EC17B24765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4B65CF7-016E-4121-9E21-045BC1FB10D9}">
      <dgm:prSet/>
      <dgm:spPr/>
      <dgm:t>
        <a:bodyPr/>
        <a:lstStyle/>
        <a:p>
          <a:endParaRPr lang="uk-UA"/>
        </a:p>
      </dgm:t>
    </dgm:pt>
    <dgm:pt modelId="{833F433C-E830-45AC-B8F6-7675F5FD5039}" type="parTrans" cxnId="{F88D2BE7-6B3D-4996-88FD-66C2F796AF2F}">
      <dgm:prSet/>
      <dgm:spPr/>
      <dgm:t>
        <a:bodyPr/>
        <a:lstStyle/>
        <a:p>
          <a:endParaRPr lang="uk-UA"/>
        </a:p>
      </dgm:t>
    </dgm:pt>
    <dgm:pt modelId="{ED67E255-BFD1-4DE9-B0DE-A1C992CD1323}" type="sibTrans" cxnId="{F88D2BE7-6B3D-4996-88FD-66C2F796AF2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63EB7278-9280-4863-B583-21F56F0ACAA1}">
      <dgm:prSet/>
      <dgm:spPr/>
      <dgm:t>
        <a:bodyPr/>
        <a:lstStyle/>
        <a:p>
          <a:endParaRPr lang="uk-UA"/>
        </a:p>
      </dgm:t>
    </dgm:pt>
    <dgm:pt modelId="{CE381D6B-EC32-441F-A06C-2F43A6237857}" type="parTrans" cxnId="{6F0EC249-B423-446B-9ACA-854B4EC7BBCC}">
      <dgm:prSet/>
      <dgm:spPr/>
      <dgm:t>
        <a:bodyPr/>
        <a:lstStyle/>
        <a:p>
          <a:endParaRPr lang="uk-UA"/>
        </a:p>
      </dgm:t>
    </dgm:pt>
    <dgm:pt modelId="{592FE835-6DE5-45E5-819E-C6574D2219BE}" type="sibTrans" cxnId="{6F0EC249-B423-446B-9ACA-854B4EC7BBC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4866787F-3272-417E-8EBF-59C30F7AAA92}">
      <dgm:prSet/>
      <dgm:spPr/>
      <dgm:t>
        <a:bodyPr/>
        <a:lstStyle/>
        <a:p>
          <a:endParaRPr lang="uk-UA"/>
        </a:p>
      </dgm:t>
    </dgm:pt>
    <dgm:pt modelId="{DB38916A-CA66-4C8D-84E1-174E4D3D7003}" type="parTrans" cxnId="{97882637-78DA-4EF3-B47C-719CCF023297}">
      <dgm:prSet/>
      <dgm:spPr/>
      <dgm:t>
        <a:bodyPr/>
        <a:lstStyle/>
        <a:p>
          <a:endParaRPr lang="uk-UA"/>
        </a:p>
      </dgm:t>
    </dgm:pt>
    <dgm:pt modelId="{3912515E-7B79-403E-B44C-68EEF147D089}" type="sibTrans" cxnId="{97882637-78DA-4EF3-B47C-719CCF02329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90947A1C-EE47-4C0B-AAAA-74CAE13F1AC4}">
      <dgm:prSet/>
      <dgm:spPr/>
      <dgm:t>
        <a:bodyPr/>
        <a:lstStyle/>
        <a:p>
          <a:endParaRPr lang="uk-UA"/>
        </a:p>
      </dgm:t>
    </dgm:pt>
    <dgm:pt modelId="{A2A393F1-BD2C-426C-BBD1-49DB6FF37A8E}" type="parTrans" cxnId="{BECCFE5E-A969-4F40-94C2-08E98EB5308C}">
      <dgm:prSet/>
      <dgm:spPr/>
      <dgm:t>
        <a:bodyPr/>
        <a:lstStyle/>
        <a:p>
          <a:endParaRPr lang="uk-UA"/>
        </a:p>
      </dgm:t>
    </dgm:pt>
    <dgm:pt modelId="{3ABF7334-2AB5-4604-B7CF-DCE874FC0F4B}" type="sibTrans" cxnId="{BECCFE5E-A969-4F40-94C2-08E98EB5308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5E05B95B-7A86-4407-AE4C-2DFBB9522497}">
      <dgm:prSet/>
      <dgm:spPr/>
      <dgm:t>
        <a:bodyPr/>
        <a:lstStyle/>
        <a:p>
          <a:endParaRPr lang="uk-UA"/>
        </a:p>
      </dgm:t>
    </dgm:pt>
    <dgm:pt modelId="{6E54D003-4172-4918-BC26-EFEF437E3951}" type="parTrans" cxnId="{1DCE7572-8CCB-476B-B4F3-36E89DD17B99}">
      <dgm:prSet/>
      <dgm:spPr/>
      <dgm:t>
        <a:bodyPr/>
        <a:lstStyle/>
        <a:p>
          <a:endParaRPr lang="uk-UA"/>
        </a:p>
      </dgm:t>
    </dgm:pt>
    <dgm:pt modelId="{7C5450F6-7212-4372-BECE-BE6D6F9392BA}" type="sibTrans" cxnId="{1DCE7572-8CCB-476B-B4F3-36E89DD17B9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3EB876DC-1004-44E4-AF9D-FDDB102AE9B7}" type="pres">
      <dgm:prSet presAssocID="{4A6BCE59-A99D-45AF-84F7-76EC17B24765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C7124EAC-1400-4B7C-AE4E-5852355A4773}" type="pres">
      <dgm:prSet presAssocID="{4A6BCE59-A99D-45AF-84F7-76EC17B24765}" presName="picts" presStyleCnt="0"/>
      <dgm:spPr/>
    </dgm:pt>
    <dgm:pt modelId="{3D22ECF4-B4E3-4972-A9A4-BEB060A585E7}" type="pres">
      <dgm:prSet presAssocID="{4A6BCE59-A99D-45AF-84F7-76EC17B24765}" presName="space1" presStyleCnt="0"/>
      <dgm:spPr/>
    </dgm:pt>
    <dgm:pt modelId="{A3837780-7FFB-46EE-AD5E-6157605B1153}" type="pres">
      <dgm:prSet presAssocID="{4A6BCE59-A99D-45AF-84F7-76EC17B24765}" presName="space2" presStyleCnt="0"/>
      <dgm:spPr/>
    </dgm:pt>
    <dgm:pt modelId="{0100345E-18A6-4F98-BD31-C5437987AD5F}" type="pres">
      <dgm:prSet presAssocID="{ED67E255-BFD1-4DE9-B0DE-A1C992CD1323}" presName="pictA1" presStyleCnt="0"/>
      <dgm:spPr/>
    </dgm:pt>
    <dgm:pt modelId="{3924AE2F-8CD9-412E-BBBE-8607A0E1504B}" type="pres">
      <dgm:prSet presAssocID="{ED67E255-BFD1-4DE9-B0DE-A1C992CD1323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452E4073-029C-4978-A683-A7906973BD92}" type="pres">
      <dgm:prSet presAssocID="{ED67E255-BFD1-4DE9-B0DE-A1C992CD1323}" presName="oneDotPict" presStyleCnt="0"/>
      <dgm:spPr/>
    </dgm:pt>
    <dgm:pt modelId="{B4CE10B0-4462-4CBB-AE4C-170BE22253A9}" type="pres">
      <dgm:prSet presAssocID="{ED67E255-BFD1-4DE9-B0DE-A1C992CD1323}" presName="dotPict_11" presStyleLbl="solidFgAcc1" presStyleIdx="0" presStyleCnt="30"/>
      <dgm:spPr/>
    </dgm:pt>
    <dgm:pt modelId="{9B1E32BD-6B8B-46EB-8912-D034C7739072}" type="pres">
      <dgm:prSet presAssocID="{592FE835-6DE5-45E5-819E-C6574D2219BE}" presName="pictA2" presStyleCnt="0"/>
      <dgm:spPr/>
    </dgm:pt>
    <dgm:pt modelId="{BA0499BA-D683-4F56-B3D0-564860F4338A}" type="pres">
      <dgm:prSet presAssocID="{592FE835-6DE5-45E5-819E-C6574D2219BE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A63F172F-CC54-419D-AA38-C30FD7BD7A4B}" type="pres">
      <dgm:prSet presAssocID="{592FE835-6DE5-45E5-819E-C6574D2219BE}" presName="twoDotsPict" presStyleCnt="0"/>
      <dgm:spPr/>
    </dgm:pt>
    <dgm:pt modelId="{2151AADA-0537-4130-9E07-39C4ADDDBB44}" type="pres">
      <dgm:prSet presAssocID="{592FE835-6DE5-45E5-819E-C6574D2219BE}" presName="dotPict_21" presStyleLbl="solidFgAcc1" presStyleIdx="1" presStyleCnt="30"/>
      <dgm:spPr/>
    </dgm:pt>
    <dgm:pt modelId="{F54CF9BF-8520-4EE2-A35B-4D7C04ABC30D}" type="pres">
      <dgm:prSet presAssocID="{592FE835-6DE5-45E5-819E-C6574D2219BE}" presName="dotPict_22" presStyleLbl="solidFgAcc1" presStyleIdx="2" presStyleCnt="30"/>
      <dgm:spPr/>
    </dgm:pt>
    <dgm:pt modelId="{6F30610B-B580-4E10-868C-F0759834AC3D}" type="pres">
      <dgm:prSet presAssocID="{3912515E-7B79-403E-B44C-68EEF147D089}" presName="pictA3" presStyleCnt="0"/>
      <dgm:spPr/>
    </dgm:pt>
    <dgm:pt modelId="{9508FEAC-229F-43F2-877D-6258A6F37A3B}" type="pres">
      <dgm:prSet presAssocID="{3912515E-7B79-403E-B44C-68EEF147D089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BE758EC5-1345-4725-97CC-AB5904B344F1}" type="pres">
      <dgm:prSet presAssocID="{3912515E-7B79-403E-B44C-68EEF147D089}" presName="threeDotsPict" presStyleCnt="0"/>
      <dgm:spPr/>
    </dgm:pt>
    <dgm:pt modelId="{EF92AC1E-D312-4F0F-B22C-3943EE78F100}" type="pres">
      <dgm:prSet presAssocID="{3912515E-7B79-403E-B44C-68EEF147D089}" presName="dotPict_31" presStyleLbl="solidFgAcc1" presStyleIdx="3" presStyleCnt="30"/>
      <dgm:spPr/>
    </dgm:pt>
    <dgm:pt modelId="{F5D4D3F3-D400-4280-8192-52912330EE90}" type="pres">
      <dgm:prSet presAssocID="{3912515E-7B79-403E-B44C-68EEF147D089}" presName="dotPict_32" presStyleLbl="solidFgAcc1" presStyleIdx="4" presStyleCnt="30"/>
      <dgm:spPr/>
    </dgm:pt>
    <dgm:pt modelId="{A0A4A7D8-349E-4293-BF0D-186F905C8FFF}" type="pres">
      <dgm:prSet presAssocID="{3912515E-7B79-403E-B44C-68EEF147D089}" presName="dotPict_33" presStyleLbl="solidFgAcc1" presStyleIdx="5" presStyleCnt="30"/>
      <dgm:spPr/>
    </dgm:pt>
    <dgm:pt modelId="{EA7791FF-BA43-437D-8E46-1EAD04481606}" type="pres">
      <dgm:prSet presAssocID="{3ABF7334-2AB5-4604-B7CF-DCE874FC0F4B}" presName="pictA4" presStyleCnt="0"/>
      <dgm:spPr/>
    </dgm:pt>
    <dgm:pt modelId="{191894A8-72A3-492A-AD46-35158620C53C}" type="pres">
      <dgm:prSet presAssocID="{3ABF7334-2AB5-4604-B7CF-DCE874FC0F4B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D9ACB6D9-C552-44DA-B0AC-16277644996C}" type="pres">
      <dgm:prSet presAssocID="{3ABF7334-2AB5-4604-B7CF-DCE874FC0F4B}" presName="fourDotsPict" presStyleCnt="0"/>
      <dgm:spPr/>
    </dgm:pt>
    <dgm:pt modelId="{FC765F99-6C74-4210-94B5-E1C159B32C5A}" type="pres">
      <dgm:prSet presAssocID="{3ABF7334-2AB5-4604-B7CF-DCE874FC0F4B}" presName="dotPict_41" presStyleLbl="solidFgAcc1" presStyleIdx="6" presStyleCnt="30"/>
      <dgm:spPr/>
    </dgm:pt>
    <dgm:pt modelId="{C0C6413D-1FF8-42DB-B145-833AD7DD1A02}" type="pres">
      <dgm:prSet presAssocID="{3ABF7334-2AB5-4604-B7CF-DCE874FC0F4B}" presName="dotPict_42" presStyleLbl="solidFgAcc1" presStyleIdx="7" presStyleCnt="30"/>
      <dgm:spPr/>
    </dgm:pt>
    <dgm:pt modelId="{90A16393-3636-4AB1-B4BC-8E426698CE79}" type="pres">
      <dgm:prSet presAssocID="{3ABF7334-2AB5-4604-B7CF-DCE874FC0F4B}" presName="dotPict_43" presStyleLbl="solidFgAcc1" presStyleIdx="8" presStyleCnt="30"/>
      <dgm:spPr/>
    </dgm:pt>
    <dgm:pt modelId="{30E841E1-E3A7-424E-B311-CA9D08B8E2A7}" type="pres">
      <dgm:prSet presAssocID="{3ABF7334-2AB5-4604-B7CF-DCE874FC0F4B}" presName="dotPict_44" presStyleLbl="solidFgAcc1" presStyleIdx="9" presStyleCnt="30"/>
      <dgm:spPr/>
    </dgm:pt>
    <dgm:pt modelId="{A8A433CA-8F15-4DDA-92AF-F2B490099A82}" type="pres">
      <dgm:prSet presAssocID="{7C5450F6-7212-4372-BECE-BE6D6F9392BA}" presName="pictA5" presStyleCnt="0"/>
      <dgm:spPr/>
    </dgm:pt>
    <dgm:pt modelId="{19805ECD-0F97-4B95-BA88-B8BE44378C82}" type="pres">
      <dgm:prSet presAssocID="{7C5450F6-7212-4372-BECE-BE6D6F9392BA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ECA3BEE6-23E8-4DD5-BFDF-BB007FA85AB2}" type="pres">
      <dgm:prSet presAssocID="{7C5450F6-7212-4372-BECE-BE6D6F9392BA}" presName="fiveDotsPict" presStyleCnt="0"/>
      <dgm:spPr/>
    </dgm:pt>
    <dgm:pt modelId="{79849690-F893-4EBE-957F-8084AE58230D}" type="pres">
      <dgm:prSet presAssocID="{7C5450F6-7212-4372-BECE-BE6D6F9392BA}" presName="dotPict_51" presStyleLbl="solidFgAcc1" presStyleIdx="10" presStyleCnt="30"/>
      <dgm:spPr/>
    </dgm:pt>
    <dgm:pt modelId="{7BEDEBC4-C60E-4D91-97C6-96A472F4FB9A}" type="pres">
      <dgm:prSet presAssocID="{7C5450F6-7212-4372-BECE-BE6D6F9392BA}" presName="dotPict_52" presStyleLbl="solidFgAcc1" presStyleIdx="11" presStyleCnt="30"/>
      <dgm:spPr/>
    </dgm:pt>
    <dgm:pt modelId="{0C3BF71B-C688-4C5D-A469-C1E84DEA72CD}" type="pres">
      <dgm:prSet presAssocID="{7C5450F6-7212-4372-BECE-BE6D6F9392BA}" presName="dotPict_53" presStyleLbl="solidFgAcc1" presStyleIdx="12" presStyleCnt="30"/>
      <dgm:spPr/>
    </dgm:pt>
    <dgm:pt modelId="{382BCECB-5638-4882-881C-B73C7F5371B5}" type="pres">
      <dgm:prSet presAssocID="{7C5450F6-7212-4372-BECE-BE6D6F9392BA}" presName="dotPict_54" presStyleLbl="solidFgAcc1" presStyleIdx="13" presStyleCnt="30"/>
      <dgm:spPr/>
    </dgm:pt>
    <dgm:pt modelId="{DD111913-417A-465B-973B-212239F60ABE}" type="pres">
      <dgm:prSet presAssocID="{7C5450F6-7212-4372-BECE-BE6D6F9392BA}" presName="dotPict_55" presStyleLbl="solidFgAcc1" presStyleIdx="14" presStyleCnt="30"/>
      <dgm:spPr/>
    </dgm:pt>
    <dgm:pt modelId="{4717413A-BBBD-4391-A82A-CA78590F96BE}" type="pres">
      <dgm:prSet presAssocID="{4A6BCE59-A99D-45AF-84F7-76EC17B24765}" presName="txLine" presStyleCnt="0"/>
      <dgm:spPr/>
    </dgm:pt>
    <dgm:pt modelId="{64B742EE-0E3B-4F26-B46D-763F2EE53B7D}" type="pres">
      <dgm:prSet presAssocID="{94B65CF7-016E-4121-9E21-045BC1FB10D9}" presName="oneDotTx" presStyleCnt="0"/>
      <dgm:spPr/>
    </dgm:pt>
    <dgm:pt modelId="{FAC55673-D727-4153-B24D-67FD448FE95C}" type="pres">
      <dgm:prSet presAssocID="{94B65CF7-016E-4121-9E21-045BC1FB10D9}" presName="dotTx_11" presStyleLbl="solidFgAcc1" presStyleIdx="15" presStyleCnt="30"/>
      <dgm:spPr/>
    </dgm:pt>
    <dgm:pt modelId="{FC2939C5-FA3F-4F95-8948-16C621DFD094}" type="pres">
      <dgm:prSet presAssocID="{94B65CF7-016E-4121-9E21-045BC1FB10D9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2D6EE-3869-4D29-871A-25D087C2ADF0}" type="pres">
      <dgm:prSet presAssocID="{63EB7278-9280-4863-B583-21F56F0ACAA1}" presName="twoDotsTx" presStyleCnt="0"/>
      <dgm:spPr/>
    </dgm:pt>
    <dgm:pt modelId="{D3CE9233-4EBD-4315-8DF6-CDAABDA6354D}" type="pres">
      <dgm:prSet presAssocID="{63EB7278-9280-4863-B583-21F56F0ACAA1}" presName="dotTx_21" presStyleLbl="solidFgAcc1" presStyleIdx="16" presStyleCnt="30"/>
      <dgm:spPr/>
    </dgm:pt>
    <dgm:pt modelId="{37D93AAF-4C2E-4678-8CFA-A35BBF0334BF}" type="pres">
      <dgm:prSet presAssocID="{63EB7278-9280-4863-B583-21F56F0ACAA1}" presName="dotTx_22" presStyleLbl="solidFgAcc1" presStyleIdx="17" presStyleCnt="30"/>
      <dgm:spPr/>
    </dgm:pt>
    <dgm:pt modelId="{7118463B-3EEA-44B7-86B2-BB113E275480}" type="pres">
      <dgm:prSet presAssocID="{63EB7278-9280-4863-B583-21F56F0ACAA1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913EA-EA01-4B4A-9130-BFDF7EE8D3AD}" type="pres">
      <dgm:prSet presAssocID="{4866787F-3272-417E-8EBF-59C30F7AAA92}" presName="threeDotsTx" presStyleCnt="0"/>
      <dgm:spPr/>
    </dgm:pt>
    <dgm:pt modelId="{2AEE5F98-B0B6-4E5E-BAC9-E29F8C14B28B}" type="pres">
      <dgm:prSet presAssocID="{4866787F-3272-417E-8EBF-59C30F7AAA92}" presName="dotTx_31" presStyleLbl="solidFgAcc1" presStyleIdx="18" presStyleCnt="30"/>
      <dgm:spPr/>
    </dgm:pt>
    <dgm:pt modelId="{212F0E3E-D039-4B8C-AB74-123944E64626}" type="pres">
      <dgm:prSet presAssocID="{4866787F-3272-417E-8EBF-59C30F7AAA92}" presName="dotTx_32" presStyleLbl="solidFgAcc1" presStyleIdx="19" presStyleCnt="30"/>
      <dgm:spPr/>
    </dgm:pt>
    <dgm:pt modelId="{5A7D8379-58B1-4AD2-8F45-504BDAF1A673}" type="pres">
      <dgm:prSet presAssocID="{4866787F-3272-417E-8EBF-59C30F7AAA92}" presName="dotTx_33" presStyleLbl="solidFgAcc1" presStyleIdx="20" presStyleCnt="30"/>
      <dgm:spPr/>
    </dgm:pt>
    <dgm:pt modelId="{F7162E74-F342-418F-B9DB-20ECD4AC5A1B}" type="pres">
      <dgm:prSet presAssocID="{4866787F-3272-417E-8EBF-59C30F7AAA92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CB7AF-E208-412E-809A-4E57CFAD5F74}" type="pres">
      <dgm:prSet presAssocID="{90947A1C-EE47-4C0B-AAAA-74CAE13F1AC4}" presName="fourDotsTx" presStyleCnt="0"/>
      <dgm:spPr/>
    </dgm:pt>
    <dgm:pt modelId="{E14BFBE6-EDBD-417E-955A-5058A0A5F25B}" type="pres">
      <dgm:prSet presAssocID="{90947A1C-EE47-4C0B-AAAA-74CAE13F1AC4}" presName="dotTx_41" presStyleLbl="solidFgAcc1" presStyleIdx="21" presStyleCnt="30"/>
      <dgm:spPr/>
    </dgm:pt>
    <dgm:pt modelId="{60FC2B90-F6F0-4B04-813D-C5FB15F1D0D4}" type="pres">
      <dgm:prSet presAssocID="{90947A1C-EE47-4C0B-AAAA-74CAE13F1AC4}" presName="dotTx_42" presStyleLbl="solidFgAcc1" presStyleIdx="22" presStyleCnt="30"/>
      <dgm:spPr/>
    </dgm:pt>
    <dgm:pt modelId="{C2EC01DD-B1DF-477C-BCCE-13D00A5C204F}" type="pres">
      <dgm:prSet presAssocID="{90947A1C-EE47-4C0B-AAAA-74CAE13F1AC4}" presName="dotTx_43" presStyleLbl="solidFgAcc1" presStyleIdx="23" presStyleCnt="30"/>
      <dgm:spPr/>
    </dgm:pt>
    <dgm:pt modelId="{A779EC0E-E087-42E2-8332-9077E2E9CFC1}" type="pres">
      <dgm:prSet presAssocID="{90947A1C-EE47-4C0B-AAAA-74CAE13F1AC4}" presName="dotTx_44" presStyleLbl="solidFgAcc1" presStyleIdx="24" presStyleCnt="30"/>
      <dgm:spPr/>
    </dgm:pt>
    <dgm:pt modelId="{D2CF4678-52AF-49B6-B078-A5633D5C8AF5}" type="pres">
      <dgm:prSet presAssocID="{90947A1C-EE47-4C0B-AAAA-74CAE13F1AC4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730AC-FA5C-479D-8B3D-6BE9BABBE65B}" type="pres">
      <dgm:prSet presAssocID="{5E05B95B-7A86-4407-AE4C-2DFBB9522497}" presName="fiveDotsTx" presStyleCnt="0"/>
      <dgm:spPr/>
    </dgm:pt>
    <dgm:pt modelId="{1C7F4CCF-C715-49C1-BCFF-ADFEC5368CA8}" type="pres">
      <dgm:prSet presAssocID="{5E05B95B-7A86-4407-AE4C-2DFBB9522497}" presName="dotTx_51" presStyleLbl="solidFgAcc1" presStyleIdx="25" presStyleCnt="30"/>
      <dgm:spPr/>
    </dgm:pt>
    <dgm:pt modelId="{22E28E94-ED35-458E-86F1-BF189F804CF2}" type="pres">
      <dgm:prSet presAssocID="{5E05B95B-7A86-4407-AE4C-2DFBB9522497}" presName="dotTx_52" presStyleLbl="solidFgAcc1" presStyleIdx="26" presStyleCnt="30"/>
      <dgm:spPr/>
    </dgm:pt>
    <dgm:pt modelId="{3470883B-E292-4136-811B-34D1FE0F5C8F}" type="pres">
      <dgm:prSet presAssocID="{5E05B95B-7A86-4407-AE4C-2DFBB9522497}" presName="dotTx_53" presStyleLbl="solidFgAcc1" presStyleIdx="27" presStyleCnt="30"/>
      <dgm:spPr/>
    </dgm:pt>
    <dgm:pt modelId="{7D2916C3-1912-4098-A914-F3B2F414E538}" type="pres">
      <dgm:prSet presAssocID="{5E05B95B-7A86-4407-AE4C-2DFBB9522497}" presName="dotTx_54" presStyleLbl="solidFgAcc1" presStyleIdx="28" presStyleCnt="30"/>
      <dgm:spPr/>
    </dgm:pt>
    <dgm:pt modelId="{2E626E28-A295-4B91-B0C5-52CD161A8C92}" type="pres">
      <dgm:prSet presAssocID="{5E05B95B-7A86-4407-AE4C-2DFBB9522497}" presName="dotTx_55" presStyleLbl="solidFgAcc1" presStyleIdx="29" presStyleCnt="30"/>
      <dgm:spPr/>
    </dgm:pt>
    <dgm:pt modelId="{8DF3D48F-826F-4BE4-9618-DEECCFD0B526}" type="pres">
      <dgm:prSet presAssocID="{5E05B95B-7A86-4407-AE4C-2DFBB952249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D6489-3DEA-43D0-912F-B2D67C4DBF32}" type="presOf" srcId="{3912515E-7B79-403E-B44C-68EEF147D089}" destId="{9508FEAC-229F-43F2-877D-6258A6F37A3B}" srcOrd="0" destOrd="0" presId="urn:microsoft.com/office/officeart/2009/3/layout/SpiralPicture"/>
    <dgm:cxn modelId="{1DCE7572-8CCB-476B-B4F3-36E89DD17B99}" srcId="{4A6BCE59-A99D-45AF-84F7-76EC17B24765}" destId="{5E05B95B-7A86-4407-AE4C-2DFBB9522497}" srcOrd="4" destOrd="0" parTransId="{6E54D003-4172-4918-BC26-EFEF437E3951}" sibTransId="{7C5450F6-7212-4372-BECE-BE6D6F9392BA}"/>
    <dgm:cxn modelId="{105D25BE-44C4-4AEC-8104-EE8B19AF2B39}" type="presOf" srcId="{5E05B95B-7A86-4407-AE4C-2DFBB9522497}" destId="{8DF3D48F-826F-4BE4-9618-DEECCFD0B526}" srcOrd="0" destOrd="0" presId="urn:microsoft.com/office/officeart/2009/3/layout/SpiralPicture"/>
    <dgm:cxn modelId="{38F74CF0-8A34-4C94-9332-F4E38878AA7F}" type="presOf" srcId="{ED67E255-BFD1-4DE9-B0DE-A1C992CD1323}" destId="{3924AE2F-8CD9-412E-BBBE-8607A0E1504B}" srcOrd="0" destOrd="0" presId="urn:microsoft.com/office/officeart/2009/3/layout/SpiralPicture"/>
    <dgm:cxn modelId="{6F0EC249-B423-446B-9ACA-854B4EC7BBCC}" srcId="{4A6BCE59-A99D-45AF-84F7-76EC17B24765}" destId="{63EB7278-9280-4863-B583-21F56F0ACAA1}" srcOrd="1" destOrd="0" parTransId="{CE381D6B-EC32-441F-A06C-2F43A6237857}" sibTransId="{592FE835-6DE5-45E5-819E-C6574D2219BE}"/>
    <dgm:cxn modelId="{7B4A896E-77ED-4F89-8E61-91FF066B50A9}" type="presOf" srcId="{7C5450F6-7212-4372-BECE-BE6D6F9392BA}" destId="{19805ECD-0F97-4B95-BA88-B8BE44378C82}" srcOrd="0" destOrd="0" presId="urn:microsoft.com/office/officeart/2009/3/layout/SpiralPicture"/>
    <dgm:cxn modelId="{49DEA4DE-52C7-495C-AC1F-22E857E60F3C}" type="presOf" srcId="{4866787F-3272-417E-8EBF-59C30F7AAA92}" destId="{F7162E74-F342-418F-B9DB-20ECD4AC5A1B}" srcOrd="0" destOrd="0" presId="urn:microsoft.com/office/officeart/2009/3/layout/SpiralPicture"/>
    <dgm:cxn modelId="{ECBF3EF2-33A6-443C-B17D-1C62CB675B82}" type="presOf" srcId="{90947A1C-EE47-4C0B-AAAA-74CAE13F1AC4}" destId="{D2CF4678-52AF-49B6-B078-A5633D5C8AF5}" srcOrd="0" destOrd="0" presId="urn:microsoft.com/office/officeart/2009/3/layout/SpiralPicture"/>
    <dgm:cxn modelId="{F88D2BE7-6B3D-4996-88FD-66C2F796AF2F}" srcId="{4A6BCE59-A99D-45AF-84F7-76EC17B24765}" destId="{94B65CF7-016E-4121-9E21-045BC1FB10D9}" srcOrd="0" destOrd="0" parTransId="{833F433C-E830-45AC-B8F6-7675F5FD5039}" sibTransId="{ED67E255-BFD1-4DE9-B0DE-A1C992CD1323}"/>
    <dgm:cxn modelId="{D06464EA-FC27-4451-B38F-E348A0A81C36}" type="presOf" srcId="{4A6BCE59-A99D-45AF-84F7-76EC17B24765}" destId="{3EB876DC-1004-44E4-AF9D-FDDB102AE9B7}" srcOrd="0" destOrd="0" presId="urn:microsoft.com/office/officeart/2009/3/layout/SpiralPicture"/>
    <dgm:cxn modelId="{97882637-78DA-4EF3-B47C-719CCF023297}" srcId="{4A6BCE59-A99D-45AF-84F7-76EC17B24765}" destId="{4866787F-3272-417E-8EBF-59C30F7AAA92}" srcOrd="2" destOrd="0" parTransId="{DB38916A-CA66-4C8D-84E1-174E4D3D7003}" sibTransId="{3912515E-7B79-403E-B44C-68EEF147D089}"/>
    <dgm:cxn modelId="{AEF8F678-5A2F-4EB4-A8B0-7CECDDD2559B}" type="presOf" srcId="{3ABF7334-2AB5-4604-B7CF-DCE874FC0F4B}" destId="{191894A8-72A3-492A-AD46-35158620C53C}" srcOrd="0" destOrd="0" presId="urn:microsoft.com/office/officeart/2009/3/layout/SpiralPicture"/>
    <dgm:cxn modelId="{12A070B2-8F4E-4E87-AE46-E0841491C265}" type="presOf" srcId="{94B65CF7-016E-4121-9E21-045BC1FB10D9}" destId="{FC2939C5-FA3F-4F95-8948-16C621DFD094}" srcOrd="0" destOrd="0" presId="urn:microsoft.com/office/officeart/2009/3/layout/SpiralPicture"/>
    <dgm:cxn modelId="{855DAEAE-98FB-4E47-8A18-F69AFB985F1C}" type="presOf" srcId="{63EB7278-9280-4863-B583-21F56F0ACAA1}" destId="{7118463B-3EEA-44B7-86B2-BB113E275480}" srcOrd="0" destOrd="0" presId="urn:microsoft.com/office/officeart/2009/3/layout/SpiralPicture"/>
    <dgm:cxn modelId="{BECCFE5E-A969-4F40-94C2-08E98EB5308C}" srcId="{4A6BCE59-A99D-45AF-84F7-76EC17B24765}" destId="{90947A1C-EE47-4C0B-AAAA-74CAE13F1AC4}" srcOrd="3" destOrd="0" parTransId="{A2A393F1-BD2C-426C-BBD1-49DB6FF37A8E}" sibTransId="{3ABF7334-2AB5-4604-B7CF-DCE874FC0F4B}"/>
    <dgm:cxn modelId="{22471228-86F4-4A69-AA62-89056C29F21A}" type="presOf" srcId="{592FE835-6DE5-45E5-819E-C6574D2219BE}" destId="{BA0499BA-D683-4F56-B3D0-564860F4338A}" srcOrd="0" destOrd="0" presId="urn:microsoft.com/office/officeart/2009/3/layout/SpiralPicture"/>
    <dgm:cxn modelId="{B3C1B3C3-7522-4F9B-B319-BDFF2C8174AA}" type="presParOf" srcId="{3EB876DC-1004-44E4-AF9D-FDDB102AE9B7}" destId="{C7124EAC-1400-4B7C-AE4E-5852355A4773}" srcOrd="0" destOrd="0" presId="urn:microsoft.com/office/officeart/2009/3/layout/SpiralPicture"/>
    <dgm:cxn modelId="{933CE605-CCFA-4674-909F-2A85206294E5}" type="presParOf" srcId="{C7124EAC-1400-4B7C-AE4E-5852355A4773}" destId="{3D22ECF4-B4E3-4972-A9A4-BEB060A585E7}" srcOrd="0" destOrd="0" presId="urn:microsoft.com/office/officeart/2009/3/layout/SpiralPicture"/>
    <dgm:cxn modelId="{444D80D0-E629-4509-8D98-797A97E700FF}" type="presParOf" srcId="{C7124EAC-1400-4B7C-AE4E-5852355A4773}" destId="{A3837780-7FFB-46EE-AD5E-6157605B1153}" srcOrd="1" destOrd="0" presId="urn:microsoft.com/office/officeart/2009/3/layout/SpiralPicture"/>
    <dgm:cxn modelId="{F0BD289B-DBDF-4355-8F51-8A0499E1D9AF}" type="presParOf" srcId="{C7124EAC-1400-4B7C-AE4E-5852355A4773}" destId="{0100345E-18A6-4F98-BD31-C5437987AD5F}" srcOrd="2" destOrd="0" presId="urn:microsoft.com/office/officeart/2009/3/layout/SpiralPicture"/>
    <dgm:cxn modelId="{E15C0163-2F71-477D-9EFD-ACDD15B43295}" type="presParOf" srcId="{0100345E-18A6-4F98-BD31-C5437987AD5F}" destId="{3924AE2F-8CD9-412E-BBBE-8607A0E1504B}" srcOrd="0" destOrd="0" presId="urn:microsoft.com/office/officeart/2009/3/layout/SpiralPicture"/>
    <dgm:cxn modelId="{714A448F-177D-469F-936B-D97089F7D472}" type="presParOf" srcId="{C7124EAC-1400-4B7C-AE4E-5852355A4773}" destId="{452E4073-029C-4978-A683-A7906973BD92}" srcOrd="3" destOrd="0" presId="urn:microsoft.com/office/officeart/2009/3/layout/SpiralPicture"/>
    <dgm:cxn modelId="{6EB10501-5654-44DC-8A4D-90B42816491E}" type="presParOf" srcId="{452E4073-029C-4978-A683-A7906973BD92}" destId="{B4CE10B0-4462-4CBB-AE4C-170BE22253A9}" srcOrd="0" destOrd="0" presId="urn:microsoft.com/office/officeart/2009/3/layout/SpiralPicture"/>
    <dgm:cxn modelId="{EBBFE281-9459-471A-B164-145E0E5B899A}" type="presParOf" srcId="{C7124EAC-1400-4B7C-AE4E-5852355A4773}" destId="{9B1E32BD-6B8B-46EB-8912-D034C7739072}" srcOrd="4" destOrd="0" presId="urn:microsoft.com/office/officeart/2009/3/layout/SpiralPicture"/>
    <dgm:cxn modelId="{EFA3E78F-74B8-4E5C-A77B-7970876AAA96}" type="presParOf" srcId="{9B1E32BD-6B8B-46EB-8912-D034C7739072}" destId="{BA0499BA-D683-4F56-B3D0-564860F4338A}" srcOrd="0" destOrd="0" presId="urn:microsoft.com/office/officeart/2009/3/layout/SpiralPicture"/>
    <dgm:cxn modelId="{52CDB4FA-DF31-4805-8DCE-D09F868B8D45}" type="presParOf" srcId="{C7124EAC-1400-4B7C-AE4E-5852355A4773}" destId="{A63F172F-CC54-419D-AA38-C30FD7BD7A4B}" srcOrd="5" destOrd="0" presId="urn:microsoft.com/office/officeart/2009/3/layout/SpiralPicture"/>
    <dgm:cxn modelId="{2B725BE9-848F-41F5-915D-EB4041225A48}" type="presParOf" srcId="{A63F172F-CC54-419D-AA38-C30FD7BD7A4B}" destId="{2151AADA-0537-4130-9E07-39C4ADDDBB44}" srcOrd="0" destOrd="0" presId="urn:microsoft.com/office/officeart/2009/3/layout/SpiralPicture"/>
    <dgm:cxn modelId="{8E02B604-EB86-4284-91A5-E45907CF914F}" type="presParOf" srcId="{A63F172F-CC54-419D-AA38-C30FD7BD7A4B}" destId="{F54CF9BF-8520-4EE2-A35B-4D7C04ABC30D}" srcOrd="1" destOrd="0" presId="urn:microsoft.com/office/officeart/2009/3/layout/SpiralPicture"/>
    <dgm:cxn modelId="{E0C0EFFA-AB5F-48F1-8D5E-9CE8D8873210}" type="presParOf" srcId="{C7124EAC-1400-4B7C-AE4E-5852355A4773}" destId="{6F30610B-B580-4E10-868C-F0759834AC3D}" srcOrd="6" destOrd="0" presId="urn:microsoft.com/office/officeart/2009/3/layout/SpiralPicture"/>
    <dgm:cxn modelId="{77BF4271-9CA6-437F-9C98-5CEC2886EACF}" type="presParOf" srcId="{6F30610B-B580-4E10-868C-F0759834AC3D}" destId="{9508FEAC-229F-43F2-877D-6258A6F37A3B}" srcOrd="0" destOrd="0" presId="urn:microsoft.com/office/officeart/2009/3/layout/SpiralPicture"/>
    <dgm:cxn modelId="{861C134B-29CD-48D0-9BF7-22EF86A2255E}" type="presParOf" srcId="{C7124EAC-1400-4B7C-AE4E-5852355A4773}" destId="{BE758EC5-1345-4725-97CC-AB5904B344F1}" srcOrd="7" destOrd="0" presId="urn:microsoft.com/office/officeart/2009/3/layout/SpiralPicture"/>
    <dgm:cxn modelId="{D8DA0C2B-47A5-4E5D-AF59-7510675DBF8C}" type="presParOf" srcId="{BE758EC5-1345-4725-97CC-AB5904B344F1}" destId="{EF92AC1E-D312-4F0F-B22C-3943EE78F100}" srcOrd="0" destOrd="0" presId="urn:microsoft.com/office/officeart/2009/3/layout/SpiralPicture"/>
    <dgm:cxn modelId="{B9370628-6D4F-4E28-9640-FD5780D91951}" type="presParOf" srcId="{BE758EC5-1345-4725-97CC-AB5904B344F1}" destId="{F5D4D3F3-D400-4280-8192-52912330EE90}" srcOrd="1" destOrd="0" presId="urn:microsoft.com/office/officeart/2009/3/layout/SpiralPicture"/>
    <dgm:cxn modelId="{EDBAB026-C34C-4C2B-843B-DDDA0423800F}" type="presParOf" srcId="{BE758EC5-1345-4725-97CC-AB5904B344F1}" destId="{A0A4A7D8-349E-4293-BF0D-186F905C8FFF}" srcOrd="2" destOrd="0" presId="urn:microsoft.com/office/officeart/2009/3/layout/SpiralPicture"/>
    <dgm:cxn modelId="{D505AEE2-720A-4966-BEC0-339E8D941D86}" type="presParOf" srcId="{C7124EAC-1400-4B7C-AE4E-5852355A4773}" destId="{EA7791FF-BA43-437D-8E46-1EAD04481606}" srcOrd="8" destOrd="0" presId="urn:microsoft.com/office/officeart/2009/3/layout/SpiralPicture"/>
    <dgm:cxn modelId="{EE501256-AC67-4E61-B877-C0C08FF86FEB}" type="presParOf" srcId="{EA7791FF-BA43-437D-8E46-1EAD04481606}" destId="{191894A8-72A3-492A-AD46-35158620C53C}" srcOrd="0" destOrd="0" presId="urn:microsoft.com/office/officeart/2009/3/layout/SpiralPicture"/>
    <dgm:cxn modelId="{055678C6-D62B-4E5F-B1FE-526553D0A0D2}" type="presParOf" srcId="{C7124EAC-1400-4B7C-AE4E-5852355A4773}" destId="{D9ACB6D9-C552-44DA-B0AC-16277644996C}" srcOrd="9" destOrd="0" presId="urn:microsoft.com/office/officeart/2009/3/layout/SpiralPicture"/>
    <dgm:cxn modelId="{1E2DAB01-78BF-4912-8687-D6324A43B1E1}" type="presParOf" srcId="{D9ACB6D9-C552-44DA-B0AC-16277644996C}" destId="{FC765F99-6C74-4210-94B5-E1C159B32C5A}" srcOrd="0" destOrd="0" presId="urn:microsoft.com/office/officeart/2009/3/layout/SpiralPicture"/>
    <dgm:cxn modelId="{908BF7B5-7976-4C6E-AF1F-3917C1181A5D}" type="presParOf" srcId="{D9ACB6D9-C552-44DA-B0AC-16277644996C}" destId="{C0C6413D-1FF8-42DB-B145-833AD7DD1A02}" srcOrd="1" destOrd="0" presId="urn:microsoft.com/office/officeart/2009/3/layout/SpiralPicture"/>
    <dgm:cxn modelId="{AB235739-6D00-4B18-8703-3155B798DF14}" type="presParOf" srcId="{D9ACB6D9-C552-44DA-B0AC-16277644996C}" destId="{90A16393-3636-4AB1-B4BC-8E426698CE79}" srcOrd="2" destOrd="0" presId="urn:microsoft.com/office/officeart/2009/3/layout/SpiralPicture"/>
    <dgm:cxn modelId="{FE6AC1A0-4E59-4903-B3FD-7F923448BA0A}" type="presParOf" srcId="{D9ACB6D9-C552-44DA-B0AC-16277644996C}" destId="{30E841E1-E3A7-424E-B311-CA9D08B8E2A7}" srcOrd="3" destOrd="0" presId="urn:microsoft.com/office/officeart/2009/3/layout/SpiralPicture"/>
    <dgm:cxn modelId="{276695F7-ED1D-4A61-94AB-8CE471C26384}" type="presParOf" srcId="{C7124EAC-1400-4B7C-AE4E-5852355A4773}" destId="{A8A433CA-8F15-4DDA-92AF-F2B490099A82}" srcOrd="10" destOrd="0" presId="urn:microsoft.com/office/officeart/2009/3/layout/SpiralPicture"/>
    <dgm:cxn modelId="{A40B33AE-D22E-49A9-B32E-1CF245D7FB98}" type="presParOf" srcId="{A8A433CA-8F15-4DDA-92AF-F2B490099A82}" destId="{19805ECD-0F97-4B95-BA88-B8BE44378C82}" srcOrd="0" destOrd="0" presId="urn:microsoft.com/office/officeart/2009/3/layout/SpiralPicture"/>
    <dgm:cxn modelId="{E7F69D83-6BE2-490B-9B02-BCD0CD2BF502}" type="presParOf" srcId="{C7124EAC-1400-4B7C-AE4E-5852355A4773}" destId="{ECA3BEE6-23E8-4DD5-BFDF-BB007FA85AB2}" srcOrd="11" destOrd="0" presId="urn:microsoft.com/office/officeart/2009/3/layout/SpiralPicture"/>
    <dgm:cxn modelId="{E79FDB45-9EA3-49C6-9903-F2E047C36EEC}" type="presParOf" srcId="{ECA3BEE6-23E8-4DD5-BFDF-BB007FA85AB2}" destId="{79849690-F893-4EBE-957F-8084AE58230D}" srcOrd="0" destOrd="0" presId="urn:microsoft.com/office/officeart/2009/3/layout/SpiralPicture"/>
    <dgm:cxn modelId="{7E83EF6F-E037-4A40-82C9-FDEF0F5BDBDE}" type="presParOf" srcId="{ECA3BEE6-23E8-4DD5-BFDF-BB007FA85AB2}" destId="{7BEDEBC4-C60E-4D91-97C6-96A472F4FB9A}" srcOrd="1" destOrd="0" presId="urn:microsoft.com/office/officeart/2009/3/layout/SpiralPicture"/>
    <dgm:cxn modelId="{4655757F-CADE-48E7-8BBC-237DEBB36B46}" type="presParOf" srcId="{ECA3BEE6-23E8-4DD5-BFDF-BB007FA85AB2}" destId="{0C3BF71B-C688-4C5D-A469-C1E84DEA72CD}" srcOrd="2" destOrd="0" presId="urn:microsoft.com/office/officeart/2009/3/layout/SpiralPicture"/>
    <dgm:cxn modelId="{923A727B-B078-4BB2-BAE5-880C070E1443}" type="presParOf" srcId="{ECA3BEE6-23E8-4DD5-BFDF-BB007FA85AB2}" destId="{382BCECB-5638-4882-881C-B73C7F5371B5}" srcOrd="3" destOrd="0" presId="urn:microsoft.com/office/officeart/2009/3/layout/SpiralPicture"/>
    <dgm:cxn modelId="{06BB628C-6804-41CA-AC09-2BF5086CE3C5}" type="presParOf" srcId="{ECA3BEE6-23E8-4DD5-BFDF-BB007FA85AB2}" destId="{DD111913-417A-465B-973B-212239F60ABE}" srcOrd="4" destOrd="0" presId="urn:microsoft.com/office/officeart/2009/3/layout/SpiralPicture"/>
    <dgm:cxn modelId="{C8F550A4-A9E3-4640-A9DB-D378BD89B70F}" type="presParOf" srcId="{3EB876DC-1004-44E4-AF9D-FDDB102AE9B7}" destId="{4717413A-BBBD-4391-A82A-CA78590F96BE}" srcOrd="1" destOrd="0" presId="urn:microsoft.com/office/officeart/2009/3/layout/SpiralPicture"/>
    <dgm:cxn modelId="{055E8B89-AF07-4B1A-8BB7-5E3CD2E63CE6}" type="presParOf" srcId="{4717413A-BBBD-4391-A82A-CA78590F96BE}" destId="{64B742EE-0E3B-4F26-B46D-763F2EE53B7D}" srcOrd="0" destOrd="0" presId="urn:microsoft.com/office/officeart/2009/3/layout/SpiralPicture"/>
    <dgm:cxn modelId="{60EDF3D2-9F34-49BE-9B6C-772DEE08A56A}" type="presParOf" srcId="{64B742EE-0E3B-4F26-B46D-763F2EE53B7D}" destId="{FAC55673-D727-4153-B24D-67FD448FE95C}" srcOrd="0" destOrd="0" presId="urn:microsoft.com/office/officeart/2009/3/layout/SpiralPicture"/>
    <dgm:cxn modelId="{52F6E79C-6FBA-4557-AB80-29D64C2D0C1E}" type="presParOf" srcId="{4717413A-BBBD-4391-A82A-CA78590F96BE}" destId="{FC2939C5-FA3F-4F95-8948-16C621DFD094}" srcOrd="1" destOrd="0" presId="urn:microsoft.com/office/officeart/2009/3/layout/SpiralPicture"/>
    <dgm:cxn modelId="{A1844D43-C171-4A92-A49B-E5AEDC327458}" type="presParOf" srcId="{4717413A-BBBD-4391-A82A-CA78590F96BE}" destId="{66D2D6EE-3869-4D29-871A-25D087C2ADF0}" srcOrd="2" destOrd="0" presId="urn:microsoft.com/office/officeart/2009/3/layout/SpiralPicture"/>
    <dgm:cxn modelId="{3F2338F5-A995-4A59-80AA-C17237F6CC0C}" type="presParOf" srcId="{66D2D6EE-3869-4D29-871A-25D087C2ADF0}" destId="{D3CE9233-4EBD-4315-8DF6-CDAABDA6354D}" srcOrd="0" destOrd="0" presId="urn:microsoft.com/office/officeart/2009/3/layout/SpiralPicture"/>
    <dgm:cxn modelId="{80DBA50E-3B80-40C7-B89B-812B1C70DEE5}" type="presParOf" srcId="{66D2D6EE-3869-4D29-871A-25D087C2ADF0}" destId="{37D93AAF-4C2E-4678-8CFA-A35BBF0334BF}" srcOrd="1" destOrd="0" presId="urn:microsoft.com/office/officeart/2009/3/layout/SpiralPicture"/>
    <dgm:cxn modelId="{ADB52132-0030-4FD7-A021-34C257FE163F}" type="presParOf" srcId="{4717413A-BBBD-4391-A82A-CA78590F96BE}" destId="{7118463B-3EEA-44B7-86B2-BB113E275480}" srcOrd="3" destOrd="0" presId="urn:microsoft.com/office/officeart/2009/3/layout/SpiralPicture"/>
    <dgm:cxn modelId="{7BA4951C-C2C9-4858-8528-11511EEB3C51}" type="presParOf" srcId="{4717413A-BBBD-4391-A82A-CA78590F96BE}" destId="{A1D913EA-EA01-4B4A-9130-BFDF7EE8D3AD}" srcOrd="4" destOrd="0" presId="urn:microsoft.com/office/officeart/2009/3/layout/SpiralPicture"/>
    <dgm:cxn modelId="{599321AE-F618-431C-95B8-29305E99D371}" type="presParOf" srcId="{A1D913EA-EA01-4B4A-9130-BFDF7EE8D3AD}" destId="{2AEE5F98-B0B6-4E5E-BAC9-E29F8C14B28B}" srcOrd="0" destOrd="0" presId="urn:microsoft.com/office/officeart/2009/3/layout/SpiralPicture"/>
    <dgm:cxn modelId="{170BE136-D919-4703-8337-C2B3C891D63B}" type="presParOf" srcId="{A1D913EA-EA01-4B4A-9130-BFDF7EE8D3AD}" destId="{212F0E3E-D039-4B8C-AB74-123944E64626}" srcOrd="1" destOrd="0" presId="urn:microsoft.com/office/officeart/2009/3/layout/SpiralPicture"/>
    <dgm:cxn modelId="{993A88E4-2616-477B-B621-10CBB3E680E6}" type="presParOf" srcId="{A1D913EA-EA01-4B4A-9130-BFDF7EE8D3AD}" destId="{5A7D8379-58B1-4AD2-8F45-504BDAF1A673}" srcOrd="2" destOrd="0" presId="urn:microsoft.com/office/officeart/2009/3/layout/SpiralPicture"/>
    <dgm:cxn modelId="{F9B4E65C-41D4-4C84-9548-1973869AF7CE}" type="presParOf" srcId="{4717413A-BBBD-4391-A82A-CA78590F96BE}" destId="{F7162E74-F342-418F-B9DB-20ECD4AC5A1B}" srcOrd="5" destOrd="0" presId="urn:microsoft.com/office/officeart/2009/3/layout/SpiralPicture"/>
    <dgm:cxn modelId="{EB00C02E-DB74-4566-981F-335EE3B7F382}" type="presParOf" srcId="{4717413A-BBBD-4391-A82A-CA78590F96BE}" destId="{03CCB7AF-E208-412E-809A-4E57CFAD5F74}" srcOrd="6" destOrd="0" presId="urn:microsoft.com/office/officeart/2009/3/layout/SpiralPicture"/>
    <dgm:cxn modelId="{CB29F385-CE59-4388-AE24-FFEB583F2F9C}" type="presParOf" srcId="{03CCB7AF-E208-412E-809A-4E57CFAD5F74}" destId="{E14BFBE6-EDBD-417E-955A-5058A0A5F25B}" srcOrd="0" destOrd="0" presId="urn:microsoft.com/office/officeart/2009/3/layout/SpiralPicture"/>
    <dgm:cxn modelId="{05439C3F-8EC2-46EA-A172-431837EF4706}" type="presParOf" srcId="{03CCB7AF-E208-412E-809A-4E57CFAD5F74}" destId="{60FC2B90-F6F0-4B04-813D-C5FB15F1D0D4}" srcOrd="1" destOrd="0" presId="urn:microsoft.com/office/officeart/2009/3/layout/SpiralPicture"/>
    <dgm:cxn modelId="{ECF55A32-6D00-432B-AD1F-00A482C588E9}" type="presParOf" srcId="{03CCB7AF-E208-412E-809A-4E57CFAD5F74}" destId="{C2EC01DD-B1DF-477C-BCCE-13D00A5C204F}" srcOrd="2" destOrd="0" presId="urn:microsoft.com/office/officeart/2009/3/layout/SpiralPicture"/>
    <dgm:cxn modelId="{2720EE27-A7EC-47A0-8BD5-FA18418AA2A2}" type="presParOf" srcId="{03CCB7AF-E208-412E-809A-4E57CFAD5F74}" destId="{A779EC0E-E087-42E2-8332-9077E2E9CFC1}" srcOrd="3" destOrd="0" presId="urn:microsoft.com/office/officeart/2009/3/layout/SpiralPicture"/>
    <dgm:cxn modelId="{A0E556E7-3438-4F42-A536-4BB92064213A}" type="presParOf" srcId="{4717413A-BBBD-4391-A82A-CA78590F96BE}" destId="{D2CF4678-52AF-49B6-B078-A5633D5C8AF5}" srcOrd="7" destOrd="0" presId="urn:microsoft.com/office/officeart/2009/3/layout/SpiralPicture"/>
    <dgm:cxn modelId="{1128B3C6-3498-4B5C-AD52-8F37853AE67F}" type="presParOf" srcId="{4717413A-BBBD-4391-A82A-CA78590F96BE}" destId="{E13730AC-FA5C-479D-8B3D-6BE9BABBE65B}" srcOrd="8" destOrd="0" presId="urn:microsoft.com/office/officeart/2009/3/layout/SpiralPicture"/>
    <dgm:cxn modelId="{E31A4683-F272-4851-AFF3-3F60B6C2F77E}" type="presParOf" srcId="{E13730AC-FA5C-479D-8B3D-6BE9BABBE65B}" destId="{1C7F4CCF-C715-49C1-BCFF-ADFEC5368CA8}" srcOrd="0" destOrd="0" presId="urn:microsoft.com/office/officeart/2009/3/layout/SpiralPicture"/>
    <dgm:cxn modelId="{C62F6B31-F8B2-4D35-9A46-810E6574F33D}" type="presParOf" srcId="{E13730AC-FA5C-479D-8B3D-6BE9BABBE65B}" destId="{22E28E94-ED35-458E-86F1-BF189F804CF2}" srcOrd="1" destOrd="0" presId="urn:microsoft.com/office/officeart/2009/3/layout/SpiralPicture"/>
    <dgm:cxn modelId="{0C9DA84E-24C1-4291-BB27-D830726A5F05}" type="presParOf" srcId="{E13730AC-FA5C-479D-8B3D-6BE9BABBE65B}" destId="{3470883B-E292-4136-811B-34D1FE0F5C8F}" srcOrd="2" destOrd="0" presId="urn:microsoft.com/office/officeart/2009/3/layout/SpiralPicture"/>
    <dgm:cxn modelId="{0FD07D0F-6DA5-4091-BE3E-56C6EDAA7E3F}" type="presParOf" srcId="{E13730AC-FA5C-479D-8B3D-6BE9BABBE65B}" destId="{7D2916C3-1912-4098-A914-F3B2F414E538}" srcOrd="3" destOrd="0" presId="urn:microsoft.com/office/officeart/2009/3/layout/SpiralPicture"/>
    <dgm:cxn modelId="{57C57D2A-9DFD-4A16-919A-E1F29866265C}" type="presParOf" srcId="{E13730AC-FA5C-479D-8B3D-6BE9BABBE65B}" destId="{2E626E28-A295-4B91-B0C5-52CD161A8C92}" srcOrd="4" destOrd="0" presId="urn:microsoft.com/office/officeart/2009/3/layout/SpiralPicture"/>
    <dgm:cxn modelId="{9CDBF0A1-E524-4479-B3F4-02FC88CED623}" type="presParOf" srcId="{4717413A-BBBD-4391-A82A-CA78590F96BE}" destId="{8DF3D48F-826F-4BE4-9618-DEECCFD0B526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99D7CE-2929-4AC3-94C6-010A15A78C30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4A8F3EF-E1B6-4BD2-B5CB-D328B63CA973}">
      <dgm:prSet/>
      <dgm:spPr/>
      <dgm:t>
        <a:bodyPr/>
        <a:lstStyle/>
        <a:p>
          <a:endParaRPr lang="uk-UA"/>
        </a:p>
      </dgm:t>
    </dgm:pt>
    <dgm:pt modelId="{C012CFB0-4CB2-4CED-9FF8-E11DFF15B5B1}" type="parTrans" cxnId="{C8CFD0F9-8E5A-4A3D-875C-F52D04FB13C3}">
      <dgm:prSet/>
      <dgm:spPr/>
      <dgm:t>
        <a:bodyPr/>
        <a:lstStyle/>
        <a:p>
          <a:endParaRPr lang="uk-UA"/>
        </a:p>
      </dgm:t>
    </dgm:pt>
    <dgm:pt modelId="{569622FE-95FA-4EE5-9DB5-9F03248106B0}" type="sibTrans" cxnId="{C8CFD0F9-8E5A-4A3D-875C-F52D04FB13C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1DB48DFA-7473-4283-AEF7-A70B5933A63B}">
      <dgm:prSet/>
      <dgm:spPr/>
      <dgm:t>
        <a:bodyPr/>
        <a:lstStyle/>
        <a:p>
          <a:endParaRPr lang="uk-UA"/>
        </a:p>
      </dgm:t>
    </dgm:pt>
    <dgm:pt modelId="{586B3881-AFC9-4C53-9762-769005B6AED5}" type="parTrans" cxnId="{45043FB8-2CF6-4EA5-8284-876804EDD4D5}">
      <dgm:prSet/>
      <dgm:spPr/>
      <dgm:t>
        <a:bodyPr/>
        <a:lstStyle/>
        <a:p>
          <a:endParaRPr lang="uk-UA"/>
        </a:p>
      </dgm:t>
    </dgm:pt>
    <dgm:pt modelId="{42493337-5C50-4FFB-A29B-A4492ED6095B}" type="sibTrans" cxnId="{45043FB8-2CF6-4EA5-8284-876804EDD4D5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6FA295FB-7E71-4E91-AD3D-49519A9AB49F}">
      <dgm:prSet/>
      <dgm:spPr/>
      <dgm:t>
        <a:bodyPr/>
        <a:lstStyle/>
        <a:p>
          <a:endParaRPr lang="uk-UA"/>
        </a:p>
      </dgm:t>
    </dgm:pt>
    <dgm:pt modelId="{18167028-F30F-4BBE-A48F-64957BE32D09}" type="parTrans" cxnId="{3CB76378-20FB-4C6B-97F0-22AA70C5B0F9}">
      <dgm:prSet/>
      <dgm:spPr/>
      <dgm:t>
        <a:bodyPr/>
        <a:lstStyle/>
        <a:p>
          <a:endParaRPr lang="uk-UA"/>
        </a:p>
      </dgm:t>
    </dgm:pt>
    <dgm:pt modelId="{BD50820F-8C03-4F11-A7BE-536CC453D549}" type="sibTrans" cxnId="{3CB76378-20FB-4C6B-97F0-22AA70C5B0F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AF497DE-BFB6-42DB-96D2-A34FB099F083}">
      <dgm:prSet/>
      <dgm:spPr/>
      <dgm:t>
        <a:bodyPr/>
        <a:lstStyle/>
        <a:p>
          <a:endParaRPr lang="uk-UA"/>
        </a:p>
      </dgm:t>
    </dgm:pt>
    <dgm:pt modelId="{17318B73-128A-474A-A5BB-22EEDCCBA8D1}" type="parTrans" cxnId="{22FF4EB5-5B9C-4EAC-A69E-B6EE2AEE68F5}">
      <dgm:prSet/>
      <dgm:spPr/>
      <dgm:t>
        <a:bodyPr/>
        <a:lstStyle/>
        <a:p>
          <a:endParaRPr lang="uk-UA"/>
        </a:p>
      </dgm:t>
    </dgm:pt>
    <dgm:pt modelId="{7DC40C8A-337D-464F-9CD3-2EFC7EB72B5F}" type="sibTrans" cxnId="{22FF4EB5-5B9C-4EAC-A69E-B6EE2AEE68F5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F3A3067-10FD-4A9F-9555-1E64F4737408}">
      <dgm:prSet/>
      <dgm:spPr/>
      <dgm:t>
        <a:bodyPr/>
        <a:lstStyle/>
        <a:p>
          <a:endParaRPr lang="uk-UA"/>
        </a:p>
      </dgm:t>
    </dgm:pt>
    <dgm:pt modelId="{3F6D88B1-6ABC-449F-BA43-729E2818AC4C}" type="parTrans" cxnId="{27D91733-D5D9-4F9D-B76D-937231C2FB1D}">
      <dgm:prSet/>
      <dgm:spPr/>
      <dgm:t>
        <a:bodyPr/>
        <a:lstStyle/>
        <a:p>
          <a:endParaRPr lang="uk-UA"/>
        </a:p>
      </dgm:t>
    </dgm:pt>
    <dgm:pt modelId="{F30937DF-ED52-43E3-B551-8A11CA03D5D6}" type="sibTrans" cxnId="{27D91733-D5D9-4F9D-B76D-937231C2FB1D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543C1B8E-042F-40DE-9A4C-4DDC0A9AAFC2}" type="pres">
      <dgm:prSet presAssocID="{3699D7CE-2929-4AC3-94C6-010A15A78C30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A6E1035A-CFA4-4BF1-8C3B-2A33B465D1DE}" type="pres">
      <dgm:prSet presAssocID="{3699D7CE-2929-4AC3-94C6-010A15A78C30}" presName="picts" presStyleCnt="0"/>
      <dgm:spPr/>
    </dgm:pt>
    <dgm:pt modelId="{C2A7EC9B-C1F8-45F8-BBAF-C19572FD42D6}" type="pres">
      <dgm:prSet presAssocID="{3699D7CE-2929-4AC3-94C6-010A15A78C30}" presName="space1" presStyleCnt="0"/>
      <dgm:spPr/>
    </dgm:pt>
    <dgm:pt modelId="{A395F793-03B6-4BE8-9D74-EC4FE0F16126}" type="pres">
      <dgm:prSet presAssocID="{3699D7CE-2929-4AC3-94C6-010A15A78C30}" presName="space2" presStyleCnt="0"/>
      <dgm:spPr/>
    </dgm:pt>
    <dgm:pt modelId="{3370E0C9-86F9-4224-947A-03FDAD4698F3}" type="pres">
      <dgm:prSet presAssocID="{569622FE-95FA-4EE5-9DB5-9F03248106B0}" presName="pictA1" presStyleCnt="0"/>
      <dgm:spPr/>
    </dgm:pt>
    <dgm:pt modelId="{532F9D26-3E0D-43A7-AA90-79D3EE927478}" type="pres">
      <dgm:prSet presAssocID="{569622FE-95FA-4EE5-9DB5-9F03248106B0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D12EC3D9-254E-4C22-BF58-86A6191A3DE6}" type="pres">
      <dgm:prSet presAssocID="{569622FE-95FA-4EE5-9DB5-9F03248106B0}" presName="oneDotPict" presStyleCnt="0"/>
      <dgm:spPr/>
    </dgm:pt>
    <dgm:pt modelId="{EA7EBE7D-0D4A-4474-B20B-6D39B4C03753}" type="pres">
      <dgm:prSet presAssocID="{569622FE-95FA-4EE5-9DB5-9F03248106B0}" presName="dotPict_11" presStyleLbl="solidFgAcc1" presStyleIdx="0" presStyleCnt="30"/>
      <dgm:spPr/>
    </dgm:pt>
    <dgm:pt modelId="{99EE1CAB-0DF0-46A1-9C26-BB358B4106FA}" type="pres">
      <dgm:prSet presAssocID="{42493337-5C50-4FFB-A29B-A4492ED6095B}" presName="pictA2" presStyleCnt="0"/>
      <dgm:spPr/>
    </dgm:pt>
    <dgm:pt modelId="{FD364776-98F8-4B9E-AE74-89B8730DCB22}" type="pres">
      <dgm:prSet presAssocID="{42493337-5C50-4FFB-A29B-A4492ED6095B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68F4EEED-BF26-40EC-AA22-0B1A989C223A}" type="pres">
      <dgm:prSet presAssocID="{42493337-5C50-4FFB-A29B-A4492ED6095B}" presName="twoDotsPict" presStyleCnt="0"/>
      <dgm:spPr/>
    </dgm:pt>
    <dgm:pt modelId="{D9F28A46-0F97-4BBD-83A1-B3170A7DA609}" type="pres">
      <dgm:prSet presAssocID="{42493337-5C50-4FFB-A29B-A4492ED6095B}" presName="dotPict_21" presStyleLbl="solidFgAcc1" presStyleIdx="1" presStyleCnt="30"/>
      <dgm:spPr/>
    </dgm:pt>
    <dgm:pt modelId="{74269C6A-B0F2-45BB-A149-7EC0401272E4}" type="pres">
      <dgm:prSet presAssocID="{42493337-5C50-4FFB-A29B-A4492ED6095B}" presName="dotPict_22" presStyleLbl="solidFgAcc1" presStyleIdx="2" presStyleCnt="30"/>
      <dgm:spPr/>
    </dgm:pt>
    <dgm:pt modelId="{3C1A1A1C-CE6F-45AB-A83A-13AC9B631E58}" type="pres">
      <dgm:prSet presAssocID="{BD50820F-8C03-4F11-A7BE-536CC453D549}" presName="pictA3" presStyleCnt="0"/>
      <dgm:spPr/>
    </dgm:pt>
    <dgm:pt modelId="{10116855-A4F3-475E-B72F-9458F26241D9}" type="pres">
      <dgm:prSet presAssocID="{BD50820F-8C03-4F11-A7BE-536CC453D549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B14D9E1C-1C6B-40B2-9033-344AE4940C9D}" type="pres">
      <dgm:prSet presAssocID="{BD50820F-8C03-4F11-A7BE-536CC453D549}" presName="threeDotsPict" presStyleCnt="0"/>
      <dgm:spPr/>
    </dgm:pt>
    <dgm:pt modelId="{66B2643E-9338-4476-8D77-2DBAFAA43351}" type="pres">
      <dgm:prSet presAssocID="{BD50820F-8C03-4F11-A7BE-536CC453D549}" presName="dotPict_31" presStyleLbl="solidFgAcc1" presStyleIdx="3" presStyleCnt="30"/>
      <dgm:spPr/>
    </dgm:pt>
    <dgm:pt modelId="{4E30212B-34BE-44B6-94BD-1BFC92B882C2}" type="pres">
      <dgm:prSet presAssocID="{BD50820F-8C03-4F11-A7BE-536CC453D549}" presName="dotPict_32" presStyleLbl="solidFgAcc1" presStyleIdx="4" presStyleCnt="30"/>
      <dgm:spPr/>
    </dgm:pt>
    <dgm:pt modelId="{47290FF5-FB30-486D-B165-882333678A91}" type="pres">
      <dgm:prSet presAssocID="{BD50820F-8C03-4F11-A7BE-536CC453D549}" presName="dotPict_33" presStyleLbl="solidFgAcc1" presStyleIdx="5" presStyleCnt="30"/>
      <dgm:spPr/>
    </dgm:pt>
    <dgm:pt modelId="{C8115C96-702E-4B17-AAFB-5110C10BF449}" type="pres">
      <dgm:prSet presAssocID="{7DC40C8A-337D-464F-9CD3-2EFC7EB72B5F}" presName="pictA4" presStyleCnt="0"/>
      <dgm:spPr/>
    </dgm:pt>
    <dgm:pt modelId="{82AC4A10-4959-4D34-AC00-9284F3688F37}" type="pres">
      <dgm:prSet presAssocID="{7DC40C8A-337D-464F-9CD3-2EFC7EB72B5F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65A6424F-7452-413F-882F-599B63A18D3D}" type="pres">
      <dgm:prSet presAssocID="{7DC40C8A-337D-464F-9CD3-2EFC7EB72B5F}" presName="fourDotsPict" presStyleCnt="0"/>
      <dgm:spPr/>
    </dgm:pt>
    <dgm:pt modelId="{1B524221-A222-48CC-BFFF-D9D47A80F830}" type="pres">
      <dgm:prSet presAssocID="{7DC40C8A-337D-464F-9CD3-2EFC7EB72B5F}" presName="dotPict_41" presStyleLbl="solidFgAcc1" presStyleIdx="6" presStyleCnt="30"/>
      <dgm:spPr/>
    </dgm:pt>
    <dgm:pt modelId="{5E7467D5-4050-4343-BDBD-1F417CFB873D}" type="pres">
      <dgm:prSet presAssocID="{7DC40C8A-337D-464F-9CD3-2EFC7EB72B5F}" presName="dotPict_42" presStyleLbl="solidFgAcc1" presStyleIdx="7" presStyleCnt="30"/>
      <dgm:spPr/>
    </dgm:pt>
    <dgm:pt modelId="{F75E8184-059C-4253-B678-782CAD42218D}" type="pres">
      <dgm:prSet presAssocID="{7DC40C8A-337D-464F-9CD3-2EFC7EB72B5F}" presName="dotPict_43" presStyleLbl="solidFgAcc1" presStyleIdx="8" presStyleCnt="30"/>
      <dgm:spPr/>
    </dgm:pt>
    <dgm:pt modelId="{C8665008-5E26-4235-9067-C00C49BC85DD}" type="pres">
      <dgm:prSet presAssocID="{7DC40C8A-337D-464F-9CD3-2EFC7EB72B5F}" presName="dotPict_44" presStyleLbl="solidFgAcc1" presStyleIdx="9" presStyleCnt="30"/>
      <dgm:spPr/>
    </dgm:pt>
    <dgm:pt modelId="{A0DE1641-95F1-4602-8C4E-60BC25FDDD4C}" type="pres">
      <dgm:prSet presAssocID="{F30937DF-ED52-43E3-B551-8A11CA03D5D6}" presName="pictA5" presStyleCnt="0"/>
      <dgm:spPr/>
    </dgm:pt>
    <dgm:pt modelId="{FA399206-4830-4942-B323-270A1BE5C386}" type="pres">
      <dgm:prSet presAssocID="{F30937DF-ED52-43E3-B551-8A11CA03D5D6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64802516-18C6-42FF-A189-79AF885FC574}" type="pres">
      <dgm:prSet presAssocID="{F30937DF-ED52-43E3-B551-8A11CA03D5D6}" presName="fiveDotsPict" presStyleCnt="0"/>
      <dgm:spPr/>
    </dgm:pt>
    <dgm:pt modelId="{B5A21225-0EBD-41EB-A010-FEA0E75603E9}" type="pres">
      <dgm:prSet presAssocID="{F30937DF-ED52-43E3-B551-8A11CA03D5D6}" presName="dotPict_51" presStyleLbl="solidFgAcc1" presStyleIdx="10" presStyleCnt="30"/>
      <dgm:spPr/>
    </dgm:pt>
    <dgm:pt modelId="{588F07CA-89C9-40AF-B9A1-EE6D9407AEBC}" type="pres">
      <dgm:prSet presAssocID="{F30937DF-ED52-43E3-B551-8A11CA03D5D6}" presName="dotPict_52" presStyleLbl="solidFgAcc1" presStyleIdx="11" presStyleCnt="30"/>
      <dgm:spPr/>
    </dgm:pt>
    <dgm:pt modelId="{C7D03053-8B28-4A7B-A92B-EEBC638FCECF}" type="pres">
      <dgm:prSet presAssocID="{F30937DF-ED52-43E3-B551-8A11CA03D5D6}" presName="dotPict_53" presStyleLbl="solidFgAcc1" presStyleIdx="12" presStyleCnt="30"/>
      <dgm:spPr/>
    </dgm:pt>
    <dgm:pt modelId="{6078C58D-7D1D-4BAF-A108-52EF0D3F8B77}" type="pres">
      <dgm:prSet presAssocID="{F30937DF-ED52-43E3-B551-8A11CA03D5D6}" presName="dotPict_54" presStyleLbl="solidFgAcc1" presStyleIdx="13" presStyleCnt="30"/>
      <dgm:spPr/>
    </dgm:pt>
    <dgm:pt modelId="{82D23825-6024-4A74-8BAA-201B8317BC92}" type="pres">
      <dgm:prSet presAssocID="{F30937DF-ED52-43E3-B551-8A11CA03D5D6}" presName="dotPict_55" presStyleLbl="solidFgAcc1" presStyleIdx="14" presStyleCnt="30"/>
      <dgm:spPr/>
    </dgm:pt>
    <dgm:pt modelId="{B15E94DB-C8D9-43D5-8CD5-5E49DCC5C4BB}" type="pres">
      <dgm:prSet presAssocID="{3699D7CE-2929-4AC3-94C6-010A15A78C30}" presName="txLine" presStyleCnt="0"/>
      <dgm:spPr/>
    </dgm:pt>
    <dgm:pt modelId="{C3D3EA11-4421-4F8D-B754-7C46AADC3270}" type="pres">
      <dgm:prSet presAssocID="{74A8F3EF-E1B6-4BD2-B5CB-D328B63CA973}" presName="oneDotTx" presStyleCnt="0"/>
      <dgm:spPr/>
    </dgm:pt>
    <dgm:pt modelId="{2F2C7573-8D73-4F1A-918C-7F9D742BA542}" type="pres">
      <dgm:prSet presAssocID="{74A8F3EF-E1B6-4BD2-B5CB-D328B63CA973}" presName="dotTx_11" presStyleLbl="solidFgAcc1" presStyleIdx="15" presStyleCnt="30"/>
      <dgm:spPr/>
    </dgm:pt>
    <dgm:pt modelId="{432853AA-F7CE-4B97-8F38-684813BD195F}" type="pres">
      <dgm:prSet presAssocID="{74A8F3EF-E1B6-4BD2-B5CB-D328B63CA973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A410D72-715E-45A2-8377-0957634D7B70}" type="pres">
      <dgm:prSet presAssocID="{1DB48DFA-7473-4283-AEF7-A70B5933A63B}" presName="twoDotsTx" presStyleCnt="0"/>
      <dgm:spPr/>
    </dgm:pt>
    <dgm:pt modelId="{7DB4BC3A-36B4-45D2-B89B-9ED30C4D397A}" type="pres">
      <dgm:prSet presAssocID="{1DB48DFA-7473-4283-AEF7-A70B5933A63B}" presName="dotTx_21" presStyleLbl="solidFgAcc1" presStyleIdx="16" presStyleCnt="30"/>
      <dgm:spPr/>
    </dgm:pt>
    <dgm:pt modelId="{72E4FD73-3592-44A6-8496-DC0594D045C2}" type="pres">
      <dgm:prSet presAssocID="{1DB48DFA-7473-4283-AEF7-A70B5933A63B}" presName="dotTx_22" presStyleLbl="solidFgAcc1" presStyleIdx="17" presStyleCnt="30"/>
      <dgm:spPr/>
    </dgm:pt>
    <dgm:pt modelId="{51381549-ABC1-4674-8E89-2B1D08D29DF2}" type="pres">
      <dgm:prSet presAssocID="{1DB48DFA-7473-4283-AEF7-A70B5933A63B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977C8E-C5DC-4F93-AE02-023F6F3D74CC}" type="pres">
      <dgm:prSet presAssocID="{6FA295FB-7E71-4E91-AD3D-49519A9AB49F}" presName="threeDotsTx" presStyleCnt="0"/>
      <dgm:spPr/>
    </dgm:pt>
    <dgm:pt modelId="{A5B92943-A370-4C25-B979-094F727DE344}" type="pres">
      <dgm:prSet presAssocID="{6FA295FB-7E71-4E91-AD3D-49519A9AB49F}" presName="dotTx_31" presStyleLbl="solidFgAcc1" presStyleIdx="18" presStyleCnt="30"/>
      <dgm:spPr/>
    </dgm:pt>
    <dgm:pt modelId="{99E4953B-7818-4203-94DE-DEAB7D0EE481}" type="pres">
      <dgm:prSet presAssocID="{6FA295FB-7E71-4E91-AD3D-49519A9AB49F}" presName="dotTx_32" presStyleLbl="solidFgAcc1" presStyleIdx="19" presStyleCnt="30"/>
      <dgm:spPr/>
    </dgm:pt>
    <dgm:pt modelId="{8CB30569-4CE9-417F-A6AD-B37C376E9EF9}" type="pres">
      <dgm:prSet presAssocID="{6FA295FB-7E71-4E91-AD3D-49519A9AB49F}" presName="dotTx_33" presStyleLbl="solidFgAcc1" presStyleIdx="20" presStyleCnt="30"/>
      <dgm:spPr/>
    </dgm:pt>
    <dgm:pt modelId="{B1CA6C54-31ED-4FC7-A288-8FF14B696836}" type="pres">
      <dgm:prSet presAssocID="{6FA295FB-7E71-4E91-AD3D-49519A9AB49F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4CFB49-8E2D-48F7-AF73-4FE1198E4234}" type="pres">
      <dgm:prSet presAssocID="{EAF497DE-BFB6-42DB-96D2-A34FB099F083}" presName="fourDotsTx" presStyleCnt="0"/>
      <dgm:spPr/>
    </dgm:pt>
    <dgm:pt modelId="{1FFE5C47-8F5E-4745-AAE2-22225E3270DC}" type="pres">
      <dgm:prSet presAssocID="{EAF497DE-BFB6-42DB-96D2-A34FB099F083}" presName="dotTx_41" presStyleLbl="solidFgAcc1" presStyleIdx="21" presStyleCnt="30"/>
      <dgm:spPr/>
    </dgm:pt>
    <dgm:pt modelId="{EA40D523-0EBF-4A57-838C-13E323F8907B}" type="pres">
      <dgm:prSet presAssocID="{EAF497DE-BFB6-42DB-96D2-A34FB099F083}" presName="dotTx_42" presStyleLbl="solidFgAcc1" presStyleIdx="22" presStyleCnt="30"/>
      <dgm:spPr/>
    </dgm:pt>
    <dgm:pt modelId="{18FD0420-3275-4A14-AF62-61E8AE07187E}" type="pres">
      <dgm:prSet presAssocID="{EAF497DE-BFB6-42DB-96D2-A34FB099F083}" presName="dotTx_43" presStyleLbl="solidFgAcc1" presStyleIdx="23" presStyleCnt="30"/>
      <dgm:spPr/>
    </dgm:pt>
    <dgm:pt modelId="{82750555-EE0C-4E68-B1C8-6B3D6668B4D1}" type="pres">
      <dgm:prSet presAssocID="{EAF497DE-BFB6-42DB-96D2-A34FB099F083}" presName="dotTx_44" presStyleLbl="solidFgAcc1" presStyleIdx="24" presStyleCnt="30"/>
      <dgm:spPr/>
    </dgm:pt>
    <dgm:pt modelId="{320CCD36-7EA3-4F63-B965-22BE230B3C1A}" type="pres">
      <dgm:prSet presAssocID="{EAF497DE-BFB6-42DB-96D2-A34FB099F083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A1F7FD-78F9-4F12-83C5-04D9C4B5B2E5}" type="pres">
      <dgm:prSet presAssocID="{7F3A3067-10FD-4A9F-9555-1E64F4737408}" presName="fiveDotsTx" presStyleCnt="0"/>
      <dgm:spPr/>
    </dgm:pt>
    <dgm:pt modelId="{69AF18E9-8BC2-4F25-98AA-F97CCB0F5C8A}" type="pres">
      <dgm:prSet presAssocID="{7F3A3067-10FD-4A9F-9555-1E64F4737408}" presName="dotTx_51" presStyleLbl="solidFgAcc1" presStyleIdx="25" presStyleCnt="30"/>
      <dgm:spPr/>
    </dgm:pt>
    <dgm:pt modelId="{76A30689-B2B4-4255-971A-924046ABF7E1}" type="pres">
      <dgm:prSet presAssocID="{7F3A3067-10FD-4A9F-9555-1E64F4737408}" presName="dotTx_52" presStyleLbl="solidFgAcc1" presStyleIdx="26" presStyleCnt="30"/>
      <dgm:spPr/>
    </dgm:pt>
    <dgm:pt modelId="{1D38A39F-56C3-441D-90C5-68821BB3534D}" type="pres">
      <dgm:prSet presAssocID="{7F3A3067-10FD-4A9F-9555-1E64F4737408}" presName="dotTx_53" presStyleLbl="solidFgAcc1" presStyleIdx="27" presStyleCnt="30"/>
      <dgm:spPr/>
    </dgm:pt>
    <dgm:pt modelId="{C0F0960F-4030-4CD4-9238-274362FF6D71}" type="pres">
      <dgm:prSet presAssocID="{7F3A3067-10FD-4A9F-9555-1E64F4737408}" presName="dotTx_54" presStyleLbl="solidFgAcc1" presStyleIdx="28" presStyleCnt="30"/>
      <dgm:spPr/>
    </dgm:pt>
    <dgm:pt modelId="{10B27924-C5A6-4009-B261-1800BEA6AE92}" type="pres">
      <dgm:prSet presAssocID="{7F3A3067-10FD-4A9F-9555-1E64F4737408}" presName="dotTx_55" presStyleLbl="solidFgAcc1" presStyleIdx="29" presStyleCnt="30"/>
      <dgm:spPr/>
    </dgm:pt>
    <dgm:pt modelId="{A83BCFE5-9AD5-4D57-BCC0-18693C90C809}" type="pres">
      <dgm:prSet presAssocID="{7F3A3067-10FD-4A9F-9555-1E64F4737408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7D91733-D5D9-4F9D-B76D-937231C2FB1D}" srcId="{3699D7CE-2929-4AC3-94C6-010A15A78C30}" destId="{7F3A3067-10FD-4A9F-9555-1E64F4737408}" srcOrd="4" destOrd="0" parTransId="{3F6D88B1-6ABC-449F-BA43-729E2818AC4C}" sibTransId="{F30937DF-ED52-43E3-B551-8A11CA03D5D6}"/>
    <dgm:cxn modelId="{07FC3637-8F4A-4A64-BF56-8B51CDA4D25B}" type="presOf" srcId="{74A8F3EF-E1B6-4BD2-B5CB-D328B63CA973}" destId="{432853AA-F7CE-4B97-8F38-684813BD195F}" srcOrd="0" destOrd="0" presId="urn:microsoft.com/office/officeart/2009/3/layout/SpiralPicture"/>
    <dgm:cxn modelId="{2350C7B5-C52F-459D-BA1E-C617EB41114B}" type="presOf" srcId="{1DB48DFA-7473-4283-AEF7-A70B5933A63B}" destId="{51381549-ABC1-4674-8E89-2B1D08D29DF2}" srcOrd="0" destOrd="0" presId="urn:microsoft.com/office/officeart/2009/3/layout/SpiralPicture"/>
    <dgm:cxn modelId="{47FC1520-B78A-40F1-A0DB-1DE1B8F458A8}" type="presOf" srcId="{7DC40C8A-337D-464F-9CD3-2EFC7EB72B5F}" destId="{82AC4A10-4959-4D34-AC00-9284F3688F37}" srcOrd="0" destOrd="0" presId="urn:microsoft.com/office/officeart/2009/3/layout/SpiralPicture"/>
    <dgm:cxn modelId="{22FF4EB5-5B9C-4EAC-A69E-B6EE2AEE68F5}" srcId="{3699D7CE-2929-4AC3-94C6-010A15A78C30}" destId="{EAF497DE-BFB6-42DB-96D2-A34FB099F083}" srcOrd="3" destOrd="0" parTransId="{17318B73-128A-474A-A5BB-22EEDCCBA8D1}" sibTransId="{7DC40C8A-337D-464F-9CD3-2EFC7EB72B5F}"/>
    <dgm:cxn modelId="{81A5E0F5-DC0B-44AF-B8C7-0F83CC2F67B0}" type="presOf" srcId="{3699D7CE-2929-4AC3-94C6-010A15A78C30}" destId="{543C1B8E-042F-40DE-9A4C-4DDC0A9AAFC2}" srcOrd="0" destOrd="0" presId="urn:microsoft.com/office/officeart/2009/3/layout/SpiralPicture"/>
    <dgm:cxn modelId="{35BF441D-CE24-4BDC-99D6-CEB51BBAAFB2}" type="presOf" srcId="{7F3A3067-10FD-4A9F-9555-1E64F4737408}" destId="{A83BCFE5-9AD5-4D57-BCC0-18693C90C809}" srcOrd="0" destOrd="0" presId="urn:microsoft.com/office/officeart/2009/3/layout/SpiralPicture"/>
    <dgm:cxn modelId="{3CB76378-20FB-4C6B-97F0-22AA70C5B0F9}" srcId="{3699D7CE-2929-4AC3-94C6-010A15A78C30}" destId="{6FA295FB-7E71-4E91-AD3D-49519A9AB49F}" srcOrd="2" destOrd="0" parTransId="{18167028-F30F-4BBE-A48F-64957BE32D09}" sibTransId="{BD50820F-8C03-4F11-A7BE-536CC453D549}"/>
    <dgm:cxn modelId="{EEE24FC9-8EEC-41D7-819E-4CA2BA4F7257}" type="presOf" srcId="{EAF497DE-BFB6-42DB-96D2-A34FB099F083}" destId="{320CCD36-7EA3-4F63-B965-22BE230B3C1A}" srcOrd="0" destOrd="0" presId="urn:microsoft.com/office/officeart/2009/3/layout/SpiralPicture"/>
    <dgm:cxn modelId="{7AE2761F-F615-4794-AC2A-770F35D70922}" type="presOf" srcId="{42493337-5C50-4FFB-A29B-A4492ED6095B}" destId="{FD364776-98F8-4B9E-AE74-89B8730DCB22}" srcOrd="0" destOrd="0" presId="urn:microsoft.com/office/officeart/2009/3/layout/SpiralPicture"/>
    <dgm:cxn modelId="{E4A496F4-5678-463B-9E3F-A4D79DA29EF9}" type="presOf" srcId="{569622FE-95FA-4EE5-9DB5-9F03248106B0}" destId="{532F9D26-3E0D-43A7-AA90-79D3EE927478}" srcOrd="0" destOrd="0" presId="urn:microsoft.com/office/officeart/2009/3/layout/SpiralPicture"/>
    <dgm:cxn modelId="{A6BF5658-B946-4D32-8B1D-808A34CC4CCC}" type="presOf" srcId="{F30937DF-ED52-43E3-B551-8A11CA03D5D6}" destId="{FA399206-4830-4942-B323-270A1BE5C386}" srcOrd="0" destOrd="0" presId="urn:microsoft.com/office/officeart/2009/3/layout/SpiralPicture"/>
    <dgm:cxn modelId="{422C617C-A396-44D0-95EE-EB25A9BEA990}" type="presOf" srcId="{6FA295FB-7E71-4E91-AD3D-49519A9AB49F}" destId="{B1CA6C54-31ED-4FC7-A288-8FF14B696836}" srcOrd="0" destOrd="0" presId="urn:microsoft.com/office/officeart/2009/3/layout/SpiralPicture"/>
    <dgm:cxn modelId="{45043FB8-2CF6-4EA5-8284-876804EDD4D5}" srcId="{3699D7CE-2929-4AC3-94C6-010A15A78C30}" destId="{1DB48DFA-7473-4283-AEF7-A70B5933A63B}" srcOrd="1" destOrd="0" parTransId="{586B3881-AFC9-4C53-9762-769005B6AED5}" sibTransId="{42493337-5C50-4FFB-A29B-A4492ED6095B}"/>
    <dgm:cxn modelId="{E78DB807-B249-430D-9050-6D83C478708E}" type="presOf" srcId="{BD50820F-8C03-4F11-A7BE-536CC453D549}" destId="{10116855-A4F3-475E-B72F-9458F26241D9}" srcOrd="0" destOrd="0" presId="urn:microsoft.com/office/officeart/2009/3/layout/SpiralPicture"/>
    <dgm:cxn modelId="{C8CFD0F9-8E5A-4A3D-875C-F52D04FB13C3}" srcId="{3699D7CE-2929-4AC3-94C6-010A15A78C30}" destId="{74A8F3EF-E1B6-4BD2-B5CB-D328B63CA973}" srcOrd="0" destOrd="0" parTransId="{C012CFB0-4CB2-4CED-9FF8-E11DFF15B5B1}" sibTransId="{569622FE-95FA-4EE5-9DB5-9F03248106B0}"/>
    <dgm:cxn modelId="{3D8E83A5-F51F-4378-9AE1-08E5A9877FFE}" type="presParOf" srcId="{543C1B8E-042F-40DE-9A4C-4DDC0A9AAFC2}" destId="{A6E1035A-CFA4-4BF1-8C3B-2A33B465D1DE}" srcOrd="0" destOrd="0" presId="urn:microsoft.com/office/officeart/2009/3/layout/SpiralPicture"/>
    <dgm:cxn modelId="{D50C257F-EF1D-4FC9-AF73-8C4AE04990A4}" type="presParOf" srcId="{A6E1035A-CFA4-4BF1-8C3B-2A33B465D1DE}" destId="{C2A7EC9B-C1F8-45F8-BBAF-C19572FD42D6}" srcOrd="0" destOrd="0" presId="urn:microsoft.com/office/officeart/2009/3/layout/SpiralPicture"/>
    <dgm:cxn modelId="{94EC2D9C-FCEE-4AEF-AB72-78B6F40B72AB}" type="presParOf" srcId="{A6E1035A-CFA4-4BF1-8C3B-2A33B465D1DE}" destId="{A395F793-03B6-4BE8-9D74-EC4FE0F16126}" srcOrd="1" destOrd="0" presId="urn:microsoft.com/office/officeart/2009/3/layout/SpiralPicture"/>
    <dgm:cxn modelId="{0D6F6B52-5ABD-4E63-B435-8090DD699A20}" type="presParOf" srcId="{A6E1035A-CFA4-4BF1-8C3B-2A33B465D1DE}" destId="{3370E0C9-86F9-4224-947A-03FDAD4698F3}" srcOrd="2" destOrd="0" presId="urn:microsoft.com/office/officeart/2009/3/layout/SpiralPicture"/>
    <dgm:cxn modelId="{89E0DD8B-789C-45DC-A962-4AF7315B519A}" type="presParOf" srcId="{3370E0C9-86F9-4224-947A-03FDAD4698F3}" destId="{532F9D26-3E0D-43A7-AA90-79D3EE927478}" srcOrd="0" destOrd="0" presId="urn:microsoft.com/office/officeart/2009/3/layout/SpiralPicture"/>
    <dgm:cxn modelId="{A8DBA095-3A87-4215-9BAF-8CED2BBDA413}" type="presParOf" srcId="{A6E1035A-CFA4-4BF1-8C3B-2A33B465D1DE}" destId="{D12EC3D9-254E-4C22-BF58-86A6191A3DE6}" srcOrd="3" destOrd="0" presId="urn:microsoft.com/office/officeart/2009/3/layout/SpiralPicture"/>
    <dgm:cxn modelId="{FA032D6C-1279-4A1A-8E3C-46A5D2D1F5A0}" type="presParOf" srcId="{D12EC3D9-254E-4C22-BF58-86A6191A3DE6}" destId="{EA7EBE7D-0D4A-4474-B20B-6D39B4C03753}" srcOrd="0" destOrd="0" presId="urn:microsoft.com/office/officeart/2009/3/layout/SpiralPicture"/>
    <dgm:cxn modelId="{167278FD-7D75-447A-98C5-E0B0F766D288}" type="presParOf" srcId="{A6E1035A-CFA4-4BF1-8C3B-2A33B465D1DE}" destId="{99EE1CAB-0DF0-46A1-9C26-BB358B4106FA}" srcOrd="4" destOrd="0" presId="urn:microsoft.com/office/officeart/2009/3/layout/SpiralPicture"/>
    <dgm:cxn modelId="{8F77A7A0-00DB-4FD3-8DE6-DDB973BB4F6E}" type="presParOf" srcId="{99EE1CAB-0DF0-46A1-9C26-BB358B4106FA}" destId="{FD364776-98F8-4B9E-AE74-89B8730DCB22}" srcOrd="0" destOrd="0" presId="urn:microsoft.com/office/officeart/2009/3/layout/SpiralPicture"/>
    <dgm:cxn modelId="{604F62BB-63A5-4BDB-A568-2E6D6BAC971E}" type="presParOf" srcId="{A6E1035A-CFA4-4BF1-8C3B-2A33B465D1DE}" destId="{68F4EEED-BF26-40EC-AA22-0B1A989C223A}" srcOrd="5" destOrd="0" presId="urn:microsoft.com/office/officeart/2009/3/layout/SpiralPicture"/>
    <dgm:cxn modelId="{0504D3CA-533E-4702-8853-C95DF208B34C}" type="presParOf" srcId="{68F4EEED-BF26-40EC-AA22-0B1A989C223A}" destId="{D9F28A46-0F97-4BBD-83A1-B3170A7DA609}" srcOrd="0" destOrd="0" presId="urn:microsoft.com/office/officeart/2009/3/layout/SpiralPicture"/>
    <dgm:cxn modelId="{43DAE227-7C7D-4E8C-BE14-CD99C1F4A966}" type="presParOf" srcId="{68F4EEED-BF26-40EC-AA22-0B1A989C223A}" destId="{74269C6A-B0F2-45BB-A149-7EC0401272E4}" srcOrd="1" destOrd="0" presId="urn:microsoft.com/office/officeart/2009/3/layout/SpiralPicture"/>
    <dgm:cxn modelId="{052FBC09-7810-41AB-8047-51BB8EFAF246}" type="presParOf" srcId="{A6E1035A-CFA4-4BF1-8C3B-2A33B465D1DE}" destId="{3C1A1A1C-CE6F-45AB-A83A-13AC9B631E58}" srcOrd="6" destOrd="0" presId="urn:microsoft.com/office/officeart/2009/3/layout/SpiralPicture"/>
    <dgm:cxn modelId="{9CA470E9-6F5A-46CC-8E30-3691EE256DE3}" type="presParOf" srcId="{3C1A1A1C-CE6F-45AB-A83A-13AC9B631E58}" destId="{10116855-A4F3-475E-B72F-9458F26241D9}" srcOrd="0" destOrd="0" presId="urn:microsoft.com/office/officeart/2009/3/layout/SpiralPicture"/>
    <dgm:cxn modelId="{70DDEB9F-8722-4492-B70B-4D1D4A1275B1}" type="presParOf" srcId="{A6E1035A-CFA4-4BF1-8C3B-2A33B465D1DE}" destId="{B14D9E1C-1C6B-40B2-9033-344AE4940C9D}" srcOrd="7" destOrd="0" presId="urn:microsoft.com/office/officeart/2009/3/layout/SpiralPicture"/>
    <dgm:cxn modelId="{DEDF91DD-C75D-46F0-A4A8-068962B7E661}" type="presParOf" srcId="{B14D9E1C-1C6B-40B2-9033-344AE4940C9D}" destId="{66B2643E-9338-4476-8D77-2DBAFAA43351}" srcOrd="0" destOrd="0" presId="urn:microsoft.com/office/officeart/2009/3/layout/SpiralPicture"/>
    <dgm:cxn modelId="{1F9879FE-CA0B-4853-AB7E-455001010F1D}" type="presParOf" srcId="{B14D9E1C-1C6B-40B2-9033-344AE4940C9D}" destId="{4E30212B-34BE-44B6-94BD-1BFC92B882C2}" srcOrd="1" destOrd="0" presId="urn:microsoft.com/office/officeart/2009/3/layout/SpiralPicture"/>
    <dgm:cxn modelId="{13E57ED5-EDB9-41F0-9488-6B347E000C37}" type="presParOf" srcId="{B14D9E1C-1C6B-40B2-9033-344AE4940C9D}" destId="{47290FF5-FB30-486D-B165-882333678A91}" srcOrd="2" destOrd="0" presId="urn:microsoft.com/office/officeart/2009/3/layout/SpiralPicture"/>
    <dgm:cxn modelId="{EC01DE94-78AA-450C-B90A-E76A99438FC2}" type="presParOf" srcId="{A6E1035A-CFA4-4BF1-8C3B-2A33B465D1DE}" destId="{C8115C96-702E-4B17-AAFB-5110C10BF449}" srcOrd="8" destOrd="0" presId="urn:microsoft.com/office/officeart/2009/3/layout/SpiralPicture"/>
    <dgm:cxn modelId="{86046FCD-90A4-488A-AC60-C513D323B9EA}" type="presParOf" srcId="{C8115C96-702E-4B17-AAFB-5110C10BF449}" destId="{82AC4A10-4959-4D34-AC00-9284F3688F37}" srcOrd="0" destOrd="0" presId="urn:microsoft.com/office/officeart/2009/3/layout/SpiralPicture"/>
    <dgm:cxn modelId="{87DFB8B6-73F5-4BCF-9E0E-1D5993BC37BE}" type="presParOf" srcId="{A6E1035A-CFA4-4BF1-8C3B-2A33B465D1DE}" destId="{65A6424F-7452-413F-882F-599B63A18D3D}" srcOrd="9" destOrd="0" presId="urn:microsoft.com/office/officeart/2009/3/layout/SpiralPicture"/>
    <dgm:cxn modelId="{4BEAA063-C4E3-4A75-A0B2-3B1F5C790E05}" type="presParOf" srcId="{65A6424F-7452-413F-882F-599B63A18D3D}" destId="{1B524221-A222-48CC-BFFF-D9D47A80F830}" srcOrd="0" destOrd="0" presId="urn:microsoft.com/office/officeart/2009/3/layout/SpiralPicture"/>
    <dgm:cxn modelId="{97A28A3C-2F17-4EF3-BD03-64AE53361A5F}" type="presParOf" srcId="{65A6424F-7452-413F-882F-599B63A18D3D}" destId="{5E7467D5-4050-4343-BDBD-1F417CFB873D}" srcOrd="1" destOrd="0" presId="urn:microsoft.com/office/officeart/2009/3/layout/SpiralPicture"/>
    <dgm:cxn modelId="{AC0D49C1-4BEA-4E97-B2F8-9CE451E89674}" type="presParOf" srcId="{65A6424F-7452-413F-882F-599B63A18D3D}" destId="{F75E8184-059C-4253-B678-782CAD42218D}" srcOrd="2" destOrd="0" presId="urn:microsoft.com/office/officeart/2009/3/layout/SpiralPicture"/>
    <dgm:cxn modelId="{4C877F64-59F9-4A22-973A-38F7A5AC1424}" type="presParOf" srcId="{65A6424F-7452-413F-882F-599B63A18D3D}" destId="{C8665008-5E26-4235-9067-C00C49BC85DD}" srcOrd="3" destOrd="0" presId="urn:microsoft.com/office/officeart/2009/3/layout/SpiralPicture"/>
    <dgm:cxn modelId="{79C4B66D-9E84-426C-8AEC-9CC5B95F3C7E}" type="presParOf" srcId="{A6E1035A-CFA4-4BF1-8C3B-2A33B465D1DE}" destId="{A0DE1641-95F1-4602-8C4E-60BC25FDDD4C}" srcOrd="10" destOrd="0" presId="urn:microsoft.com/office/officeart/2009/3/layout/SpiralPicture"/>
    <dgm:cxn modelId="{2B768DC1-85A7-47AD-AEC2-6633E7142924}" type="presParOf" srcId="{A0DE1641-95F1-4602-8C4E-60BC25FDDD4C}" destId="{FA399206-4830-4942-B323-270A1BE5C386}" srcOrd="0" destOrd="0" presId="urn:microsoft.com/office/officeart/2009/3/layout/SpiralPicture"/>
    <dgm:cxn modelId="{B8DFCE5A-1D76-4DE1-9E52-7AA4645AB893}" type="presParOf" srcId="{A6E1035A-CFA4-4BF1-8C3B-2A33B465D1DE}" destId="{64802516-18C6-42FF-A189-79AF885FC574}" srcOrd="11" destOrd="0" presId="urn:microsoft.com/office/officeart/2009/3/layout/SpiralPicture"/>
    <dgm:cxn modelId="{9C1E376B-299F-4D3C-8623-1F1A05D52A70}" type="presParOf" srcId="{64802516-18C6-42FF-A189-79AF885FC574}" destId="{B5A21225-0EBD-41EB-A010-FEA0E75603E9}" srcOrd="0" destOrd="0" presId="urn:microsoft.com/office/officeart/2009/3/layout/SpiralPicture"/>
    <dgm:cxn modelId="{FBC2BD73-EF61-4F84-9D0D-E7E76259F160}" type="presParOf" srcId="{64802516-18C6-42FF-A189-79AF885FC574}" destId="{588F07CA-89C9-40AF-B9A1-EE6D9407AEBC}" srcOrd="1" destOrd="0" presId="urn:microsoft.com/office/officeart/2009/3/layout/SpiralPicture"/>
    <dgm:cxn modelId="{5D8D4A94-01D3-472F-9813-3B35BFAFE092}" type="presParOf" srcId="{64802516-18C6-42FF-A189-79AF885FC574}" destId="{C7D03053-8B28-4A7B-A92B-EEBC638FCECF}" srcOrd="2" destOrd="0" presId="urn:microsoft.com/office/officeart/2009/3/layout/SpiralPicture"/>
    <dgm:cxn modelId="{7A49001D-829F-49E6-9E68-898A6C68E33B}" type="presParOf" srcId="{64802516-18C6-42FF-A189-79AF885FC574}" destId="{6078C58D-7D1D-4BAF-A108-52EF0D3F8B77}" srcOrd="3" destOrd="0" presId="urn:microsoft.com/office/officeart/2009/3/layout/SpiralPicture"/>
    <dgm:cxn modelId="{F64157C9-33F5-4BE6-BE6B-DCFDFA8B6B33}" type="presParOf" srcId="{64802516-18C6-42FF-A189-79AF885FC574}" destId="{82D23825-6024-4A74-8BAA-201B8317BC92}" srcOrd="4" destOrd="0" presId="urn:microsoft.com/office/officeart/2009/3/layout/SpiralPicture"/>
    <dgm:cxn modelId="{27B33B45-8FBF-49A6-932D-56CA967B3DE9}" type="presParOf" srcId="{543C1B8E-042F-40DE-9A4C-4DDC0A9AAFC2}" destId="{B15E94DB-C8D9-43D5-8CD5-5E49DCC5C4BB}" srcOrd="1" destOrd="0" presId="urn:microsoft.com/office/officeart/2009/3/layout/SpiralPicture"/>
    <dgm:cxn modelId="{CB638CF9-C990-49DD-BD4B-1611B4E7CF65}" type="presParOf" srcId="{B15E94DB-C8D9-43D5-8CD5-5E49DCC5C4BB}" destId="{C3D3EA11-4421-4F8D-B754-7C46AADC3270}" srcOrd="0" destOrd="0" presId="urn:microsoft.com/office/officeart/2009/3/layout/SpiralPicture"/>
    <dgm:cxn modelId="{7369FA79-CFBA-4E99-8A57-EE0D8E19699F}" type="presParOf" srcId="{C3D3EA11-4421-4F8D-B754-7C46AADC3270}" destId="{2F2C7573-8D73-4F1A-918C-7F9D742BA542}" srcOrd="0" destOrd="0" presId="urn:microsoft.com/office/officeart/2009/3/layout/SpiralPicture"/>
    <dgm:cxn modelId="{CC637409-E116-472C-A060-34F89F99A263}" type="presParOf" srcId="{B15E94DB-C8D9-43D5-8CD5-5E49DCC5C4BB}" destId="{432853AA-F7CE-4B97-8F38-684813BD195F}" srcOrd="1" destOrd="0" presId="urn:microsoft.com/office/officeart/2009/3/layout/SpiralPicture"/>
    <dgm:cxn modelId="{B38B6CFF-CB26-4242-A196-1A29D301CE80}" type="presParOf" srcId="{B15E94DB-C8D9-43D5-8CD5-5E49DCC5C4BB}" destId="{CA410D72-715E-45A2-8377-0957634D7B70}" srcOrd="2" destOrd="0" presId="urn:microsoft.com/office/officeart/2009/3/layout/SpiralPicture"/>
    <dgm:cxn modelId="{B9781CB6-A495-414C-A027-52905EE143D2}" type="presParOf" srcId="{CA410D72-715E-45A2-8377-0957634D7B70}" destId="{7DB4BC3A-36B4-45D2-B89B-9ED30C4D397A}" srcOrd="0" destOrd="0" presId="urn:microsoft.com/office/officeart/2009/3/layout/SpiralPicture"/>
    <dgm:cxn modelId="{305C445B-F36F-4779-9B7C-279E5BC3BEE8}" type="presParOf" srcId="{CA410D72-715E-45A2-8377-0957634D7B70}" destId="{72E4FD73-3592-44A6-8496-DC0594D045C2}" srcOrd="1" destOrd="0" presId="urn:microsoft.com/office/officeart/2009/3/layout/SpiralPicture"/>
    <dgm:cxn modelId="{C28AE81E-87E6-4C66-858E-DAC615FFE526}" type="presParOf" srcId="{B15E94DB-C8D9-43D5-8CD5-5E49DCC5C4BB}" destId="{51381549-ABC1-4674-8E89-2B1D08D29DF2}" srcOrd="3" destOrd="0" presId="urn:microsoft.com/office/officeart/2009/3/layout/SpiralPicture"/>
    <dgm:cxn modelId="{948D1ABE-B561-4562-A422-A1971D2116EB}" type="presParOf" srcId="{B15E94DB-C8D9-43D5-8CD5-5E49DCC5C4BB}" destId="{53977C8E-C5DC-4F93-AE02-023F6F3D74CC}" srcOrd="4" destOrd="0" presId="urn:microsoft.com/office/officeart/2009/3/layout/SpiralPicture"/>
    <dgm:cxn modelId="{4A0954EB-C735-49F0-B971-78AEFFDD19F6}" type="presParOf" srcId="{53977C8E-C5DC-4F93-AE02-023F6F3D74CC}" destId="{A5B92943-A370-4C25-B979-094F727DE344}" srcOrd="0" destOrd="0" presId="urn:microsoft.com/office/officeart/2009/3/layout/SpiralPicture"/>
    <dgm:cxn modelId="{90DA95DB-1034-4726-9062-0D60FF637567}" type="presParOf" srcId="{53977C8E-C5DC-4F93-AE02-023F6F3D74CC}" destId="{99E4953B-7818-4203-94DE-DEAB7D0EE481}" srcOrd="1" destOrd="0" presId="urn:microsoft.com/office/officeart/2009/3/layout/SpiralPicture"/>
    <dgm:cxn modelId="{9085C241-4534-4985-9257-4265D7C04FD2}" type="presParOf" srcId="{53977C8E-C5DC-4F93-AE02-023F6F3D74CC}" destId="{8CB30569-4CE9-417F-A6AD-B37C376E9EF9}" srcOrd="2" destOrd="0" presId="urn:microsoft.com/office/officeart/2009/3/layout/SpiralPicture"/>
    <dgm:cxn modelId="{A8DBE4D2-9C74-4CA1-8B18-BC66C6BDEC40}" type="presParOf" srcId="{B15E94DB-C8D9-43D5-8CD5-5E49DCC5C4BB}" destId="{B1CA6C54-31ED-4FC7-A288-8FF14B696836}" srcOrd="5" destOrd="0" presId="urn:microsoft.com/office/officeart/2009/3/layout/SpiralPicture"/>
    <dgm:cxn modelId="{28E0808F-1EF7-4F64-A7FD-CD5386D903FA}" type="presParOf" srcId="{B15E94DB-C8D9-43D5-8CD5-5E49DCC5C4BB}" destId="{C14CFB49-8E2D-48F7-AF73-4FE1198E4234}" srcOrd="6" destOrd="0" presId="urn:microsoft.com/office/officeart/2009/3/layout/SpiralPicture"/>
    <dgm:cxn modelId="{C34DA6D3-27C2-4BA6-98AC-908AB2D6C961}" type="presParOf" srcId="{C14CFB49-8E2D-48F7-AF73-4FE1198E4234}" destId="{1FFE5C47-8F5E-4745-AAE2-22225E3270DC}" srcOrd="0" destOrd="0" presId="urn:microsoft.com/office/officeart/2009/3/layout/SpiralPicture"/>
    <dgm:cxn modelId="{B2CF9185-B01C-4E3C-A1C5-9E76E544B5B0}" type="presParOf" srcId="{C14CFB49-8E2D-48F7-AF73-4FE1198E4234}" destId="{EA40D523-0EBF-4A57-838C-13E323F8907B}" srcOrd="1" destOrd="0" presId="urn:microsoft.com/office/officeart/2009/3/layout/SpiralPicture"/>
    <dgm:cxn modelId="{171636C5-943A-4373-9F9F-1B10472ED021}" type="presParOf" srcId="{C14CFB49-8E2D-48F7-AF73-4FE1198E4234}" destId="{18FD0420-3275-4A14-AF62-61E8AE07187E}" srcOrd="2" destOrd="0" presId="urn:microsoft.com/office/officeart/2009/3/layout/SpiralPicture"/>
    <dgm:cxn modelId="{CA7E60BB-A129-4A06-A5C9-5A4F59D7FF1F}" type="presParOf" srcId="{C14CFB49-8E2D-48F7-AF73-4FE1198E4234}" destId="{82750555-EE0C-4E68-B1C8-6B3D6668B4D1}" srcOrd="3" destOrd="0" presId="urn:microsoft.com/office/officeart/2009/3/layout/SpiralPicture"/>
    <dgm:cxn modelId="{4F497624-A47C-4696-9596-4D86ED64D9C8}" type="presParOf" srcId="{B15E94DB-C8D9-43D5-8CD5-5E49DCC5C4BB}" destId="{320CCD36-7EA3-4F63-B965-22BE230B3C1A}" srcOrd="7" destOrd="0" presId="urn:microsoft.com/office/officeart/2009/3/layout/SpiralPicture"/>
    <dgm:cxn modelId="{DD9BD929-FCCA-4B20-B9B8-236B69FBD6E8}" type="presParOf" srcId="{B15E94DB-C8D9-43D5-8CD5-5E49DCC5C4BB}" destId="{E3A1F7FD-78F9-4F12-83C5-04D9C4B5B2E5}" srcOrd="8" destOrd="0" presId="urn:microsoft.com/office/officeart/2009/3/layout/SpiralPicture"/>
    <dgm:cxn modelId="{8D130797-DF1F-4795-BF7C-70C967546ABE}" type="presParOf" srcId="{E3A1F7FD-78F9-4F12-83C5-04D9C4B5B2E5}" destId="{69AF18E9-8BC2-4F25-98AA-F97CCB0F5C8A}" srcOrd="0" destOrd="0" presId="urn:microsoft.com/office/officeart/2009/3/layout/SpiralPicture"/>
    <dgm:cxn modelId="{4A893ABB-53D1-4BE0-BFCE-2CAD0E889A93}" type="presParOf" srcId="{E3A1F7FD-78F9-4F12-83C5-04D9C4B5B2E5}" destId="{76A30689-B2B4-4255-971A-924046ABF7E1}" srcOrd="1" destOrd="0" presId="urn:microsoft.com/office/officeart/2009/3/layout/SpiralPicture"/>
    <dgm:cxn modelId="{8E54E0D2-4084-4162-9C42-0B9C5FCCE078}" type="presParOf" srcId="{E3A1F7FD-78F9-4F12-83C5-04D9C4B5B2E5}" destId="{1D38A39F-56C3-441D-90C5-68821BB3534D}" srcOrd="2" destOrd="0" presId="urn:microsoft.com/office/officeart/2009/3/layout/SpiralPicture"/>
    <dgm:cxn modelId="{5867DE06-F178-4F08-870E-B19E501E0134}" type="presParOf" srcId="{E3A1F7FD-78F9-4F12-83C5-04D9C4B5B2E5}" destId="{C0F0960F-4030-4CD4-9238-274362FF6D71}" srcOrd="3" destOrd="0" presId="urn:microsoft.com/office/officeart/2009/3/layout/SpiralPicture"/>
    <dgm:cxn modelId="{B7E152C2-13CB-4642-94B0-714056CF5CFE}" type="presParOf" srcId="{E3A1F7FD-78F9-4F12-83C5-04D9C4B5B2E5}" destId="{10B27924-C5A6-4009-B261-1800BEA6AE92}" srcOrd="4" destOrd="0" presId="urn:microsoft.com/office/officeart/2009/3/layout/SpiralPicture"/>
    <dgm:cxn modelId="{B8B234F1-C285-4E3F-BC20-0E7BCC36B076}" type="presParOf" srcId="{B15E94DB-C8D9-43D5-8CD5-5E49DCC5C4BB}" destId="{A83BCFE5-9AD5-4D57-BCC0-18693C90C809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3A9DEE5-9D3B-4424-96D4-163BC5FF28D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63C9961-BA6C-4539-8325-CBDFA90A5322}">
      <dgm:prSet/>
      <dgm:spPr/>
      <dgm:t>
        <a:bodyPr/>
        <a:lstStyle/>
        <a:p>
          <a:endParaRPr lang="uk-UA"/>
        </a:p>
      </dgm:t>
    </dgm:pt>
    <dgm:pt modelId="{FA4822C9-D828-49DB-AECD-64A43386EF8C}" type="parTrans" cxnId="{37AC0456-A9EA-43BE-9B14-B76BDCDAEB02}">
      <dgm:prSet/>
      <dgm:spPr/>
      <dgm:t>
        <a:bodyPr/>
        <a:lstStyle/>
        <a:p>
          <a:endParaRPr lang="uk-UA"/>
        </a:p>
      </dgm:t>
    </dgm:pt>
    <dgm:pt modelId="{2DC6449F-14EE-4099-BAE2-D7BCB0A8C906}" type="sibTrans" cxnId="{37AC0456-A9EA-43BE-9B14-B76BDCDAEB0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5ADE8576-9997-4CC0-A4DC-ED716E509FD5}">
      <dgm:prSet phldrT="[Текст]" phldr="1"/>
      <dgm:spPr/>
      <dgm:t>
        <a:bodyPr/>
        <a:lstStyle/>
        <a:p>
          <a:endParaRPr lang="uk-UA"/>
        </a:p>
      </dgm:t>
    </dgm:pt>
    <dgm:pt modelId="{B669231E-3462-4C3F-B3A2-FC5D920D9989}" type="parTrans" cxnId="{B25995D3-A9AA-4477-9984-13E737A5A6FD}">
      <dgm:prSet/>
      <dgm:spPr/>
      <dgm:t>
        <a:bodyPr/>
        <a:lstStyle/>
        <a:p>
          <a:endParaRPr lang="uk-UA"/>
        </a:p>
      </dgm:t>
    </dgm:pt>
    <dgm:pt modelId="{4393F2D6-7AA4-4647-BFFA-F0F2C4EA3D40}" type="sibTrans" cxnId="{B25995D3-A9AA-4477-9984-13E737A5A6FD}">
      <dgm:prSet/>
      <dgm:spPr/>
      <dgm:t>
        <a:bodyPr/>
        <a:lstStyle/>
        <a:p>
          <a:endParaRPr lang="uk-UA"/>
        </a:p>
      </dgm:t>
    </dgm:pt>
    <dgm:pt modelId="{E7A5569E-8DA9-4A36-A000-9C6A5BB3745D}">
      <dgm:prSet phldrT="[Текст]" phldr="1"/>
      <dgm:spPr/>
      <dgm:t>
        <a:bodyPr/>
        <a:lstStyle/>
        <a:p>
          <a:endParaRPr lang="uk-UA"/>
        </a:p>
      </dgm:t>
    </dgm:pt>
    <dgm:pt modelId="{C68A8076-0E9F-455B-A121-2EFDA27FA2C6}" type="parTrans" cxnId="{A6F4206D-61F0-4C9F-B435-637016AF1744}">
      <dgm:prSet/>
      <dgm:spPr/>
      <dgm:t>
        <a:bodyPr/>
        <a:lstStyle/>
        <a:p>
          <a:endParaRPr lang="uk-UA"/>
        </a:p>
      </dgm:t>
    </dgm:pt>
    <dgm:pt modelId="{015FC165-73F3-4318-890E-C21366041620}" type="sibTrans" cxnId="{A6F4206D-61F0-4C9F-B435-637016AF1744}">
      <dgm:prSet/>
      <dgm:spPr/>
      <dgm:t>
        <a:bodyPr/>
        <a:lstStyle/>
        <a:p>
          <a:endParaRPr lang="uk-UA"/>
        </a:p>
      </dgm:t>
    </dgm:pt>
    <dgm:pt modelId="{6EC3D5CF-2A13-40C8-AE46-834DFA0C71E5}">
      <dgm:prSet phldrT="[Текст]" phldr="1"/>
      <dgm:spPr/>
      <dgm:t>
        <a:bodyPr/>
        <a:lstStyle/>
        <a:p>
          <a:endParaRPr lang="uk-UA"/>
        </a:p>
      </dgm:t>
    </dgm:pt>
    <dgm:pt modelId="{B8D01E6E-6C4E-4F14-87B1-A6131B1156E8}" type="parTrans" cxnId="{71516BE2-A12C-4CF6-8EC9-3D59FB479A37}">
      <dgm:prSet/>
      <dgm:spPr/>
      <dgm:t>
        <a:bodyPr/>
        <a:lstStyle/>
        <a:p>
          <a:endParaRPr lang="uk-UA"/>
        </a:p>
      </dgm:t>
    </dgm:pt>
    <dgm:pt modelId="{58A1FD20-0905-413E-84E6-1A108239D550}" type="sibTrans" cxnId="{71516BE2-A12C-4CF6-8EC9-3D59FB479A37}">
      <dgm:prSet/>
      <dgm:spPr/>
      <dgm:t>
        <a:bodyPr/>
        <a:lstStyle/>
        <a:p>
          <a:endParaRPr lang="uk-UA"/>
        </a:p>
      </dgm:t>
    </dgm:pt>
    <dgm:pt modelId="{D103E40A-0704-4340-A73C-7E56B854F969}" type="pres">
      <dgm:prSet presAssocID="{73A9DEE5-9D3B-4424-96D4-163BC5FF28D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BEC320FA-F355-4FD1-A326-9E47A428D5A5}" type="pres">
      <dgm:prSet presAssocID="{73A9DEE5-9D3B-4424-96D4-163BC5FF28D1}" presName="Name1" presStyleCnt="0"/>
      <dgm:spPr/>
    </dgm:pt>
    <dgm:pt modelId="{72828543-88D6-42E6-9B82-7E31AA68C411}" type="pres">
      <dgm:prSet presAssocID="{2DC6449F-14EE-4099-BAE2-D7BCB0A8C906}" presName="picture_1" presStyleCnt="0"/>
      <dgm:spPr/>
    </dgm:pt>
    <dgm:pt modelId="{948DDCA4-0D19-4354-8722-1B73DA4FB4DF}" type="pres">
      <dgm:prSet presAssocID="{2DC6449F-14EE-4099-BAE2-D7BCB0A8C906}" presName="pictureRepeatNode" presStyleLbl="alignImgPlace1" presStyleIdx="0" presStyleCnt="4" custScaleX="77601" custScaleY="79999" custLinFactNeighborX="5474" custLinFactNeighborY="-30288"/>
      <dgm:spPr/>
      <dgm:t>
        <a:bodyPr/>
        <a:lstStyle/>
        <a:p>
          <a:endParaRPr lang="uk-UA"/>
        </a:p>
      </dgm:t>
    </dgm:pt>
    <dgm:pt modelId="{87B4E320-CEB9-4BA9-B541-90ACF803CF9B}" type="pres">
      <dgm:prSet presAssocID="{263C9961-BA6C-4539-8325-CBDFA90A5322}" presName="text_1" presStyleLbl="node1" presStyleIdx="0" presStyleCnt="0" custAng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D049BC-3B8E-4137-AC63-B75A73401B36}" type="pres">
      <dgm:prSet presAssocID="{4393F2D6-7AA4-4647-BFFA-F0F2C4EA3D40}" presName="picture_2" presStyleCnt="0"/>
      <dgm:spPr/>
    </dgm:pt>
    <dgm:pt modelId="{13C52EFD-C1C0-42DC-A2CF-88DAA4BC4329}" type="pres">
      <dgm:prSet presAssocID="{4393F2D6-7AA4-4647-BFFA-F0F2C4EA3D40}" presName="pictureRepeatNode" presStyleLbl="alignImgPlace1" presStyleIdx="1" presStyleCnt="4"/>
      <dgm:spPr/>
      <dgm:t>
        <a:bodyPr/>
        <a:lstStyle/>
        <a:p>
          <a:endParaRPr lang="uk-UA"/>
        </a:p>
      </dgm:t>
    </dgm:pt>
    <dgm:pt modelId="{1EA3AD3A-A618-4276-BA47-0A573A0040D6}" type="pres">
      <dgm:prSet presAssocID="{5ADE8576-9997-4CC0-A4DC-ED716E509FD5}" presName="line_2" presStyleLbl="parChTrans1D1" presStyleIdx="0" presStyleCnt="3"/>
      <dgm:spPr/>
    </dgm:pt>
    <dgm:pt modelId="{3DC744A7-60BB-41E2-949F-D3199BDE6BC2}" type="pres">
      <dgm:prSet presAssocID="{5ADE8576-9997-4CC0-A4DC-ED716E509FD5}" presName="textparent_2" presStyleLbl="node1" presStyleIdx="0" presStyleCnt="0"/>
      <dgm:spPr/>
    </dgm:pt>
    <dgm:pt modelId="{B52361D2-7640-487D-BADA-A97993AB9309}" type="pres">
      <dgm:prSet presAssocID="{5ADE8576-9997-4CC0-A4DC-ED716E509FD5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28188B-CCCB-47FB-84C4-B8E7DEC76CE2}" type="pres">
      <dgm:prSet presAssocID="{015FC165-73F3-4318-890E-C21366041620}" presName="picture_3" presStyleCnt="0"/>
      <dgm:spPr/>
    </dgm:pt>
    <dgm:pt modelId="{061AD675-C4F5-44AF-AF33-EE3E32DE5BC0}" type="pres">
      <dgm:prSet presAssocID="{015FC165-73F3-4318-890E-C21366041620}" presName="pictureRepeatNode" presStyleLbl="alignImgPlace1" presStyleIdx="2" presStyleCnt="4" custScaleX="332347" custScaleY="322350" custLinFactNeighborX="549" custLinFactNeighborY="6378"/>
      <dgm:spPr/>
      <dgm:t>
        <a:bodyPr/>
        <a:lstStyle/>
        <a:p>
          <a:endParaRPr lang="uk-UA"/>
        </a:p>
      </dgm:t>
    </dgm:pt>
    <dgm:pt modelId="{8DA1B526-225D-46DD-83DE-A6185528A879}" type="pres">
      <dgm:prSet presAssocID="{E7A5569E-8DA9-4A36-A000-9C6A5BB3745D}" presName="line_3" presStyleLbl="parChTrans1D1" presStyleIdx="1" presStyleCnt="3"/>
      <dgm:spPr/>
    </dgm:pt>
    <dgm:pt modelId="{1F8CF7C0-5FCA-48CB-BD59-60136E65411F}" type="pres">
      <dgm:prSet presAssocID="{E7A5569E-8DA9-4A36-A000-9C6A5BB3745D}" presName="textparent_3" presStyleLbl="node1" presStyleIdx="0" presStyleCnt="0"/>
      <dgm:spPr/>
    </dgm:pt>
    <dgm:pt modelId="{62DBF61B-BE52-4982-BC83-6ECA92C29313}" type="pres">
      <dgm:prSet presAssocID="{E7A5569E-8DA9-4A36-A000-9C6A5BB3745D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E7A13A-3D4C-4EA1-8934-C51318022648}" type="pres">
      <dgm:prSet presAssocID="{58A1FD20-0905-413E-84E6-1A108239D550}" presName="picture_4" presStyleCnt="0"/>
      <dgm:spPr/>
    </dgm:pt>
    <dgm:pt modelId="{17251730-FD7C-472E-8ACD-84694DAF0704}" type="pres">
      <dgm:prSet presAssocID="{58A1FD20-0905-413E-84E6-1A108239D550}" presName="pictureRepeatNode" presStyleLbl="alignImgPlace1" presStyleIdx="3" presStyleCnt="4"/>
      <dgm:spPr/>
      <dgm:t>
        <a:bodyPr/>
        <a:lstStyle/>
        <a:p>
          <a:endParaRPr lang="uk-UA"/>
        </a:p>
      </dgm:t>
    </dgm:pt>
    <dgm:pt modelId="{E41BD1EB-48E5-450A-BE34-1ABB2653D530}" type="pres">
      <dgm:prSet presAssocID="{6EC3D5CF-2A13-40C8-AE46-834DFA0C71E5}" presName="line_4" presStyleLbl="parChTrans1D1" presStyleIdx="2" presStyleCnt="3"/>
      <dgm:spPr/>
    </dgm:pt>
    <dgm:pt modelId="{AD016F91-0A67-4903-9C45-9C161DB49B70}" type="pres">
      <dgm:prSet presAssocID="{6EC3D5CF-2A13-40C8-AE46-834DFA0C71E5}" presName="textparent_4" presStyleLbl="node1" presStyleIdx="0" presStyleCnt="0"/>
      <dgm:spPr/>
    </dgm:pt>
    <dgm:pt modelId="{15980623-0049-43E1-AC60-7A88BEE22041}" type="pres">
      <dgm:prSet presAssocID="{6EC3D5CF-2A13-40C8-AE46-834DFA0C71E5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B4F68B2-1E37-4F45-A9D1-1997E78B2842}" type="presOf" srcId="{4393F2D6-7AA4-4647-BFFA-F0F2C4EA3D40}" destId="{13C52EFD-C1C0-42DC-A2CF-88DAA4BC4329}" srcOrd="0" destOrd="0" presId="urn:microsoft.com/office/officeart/2008/layout/CircularPictureCallout"/>
    <dgm:cxn modelId="{EB68A554-D448-4B98-90F6-936122B0C778}" type="presOf" srcId="{015FC165-73F3-4318-890E-C21366041620}" destId="{061AD675-C4F5-44AF-AF33-EE3E32DE5BC0}" srcOrd="0" destOrd="0" presId="urn:microsoft.com/office/officeart/2008/layout/CircularPictureCallout"/>
    <dgm:cxn modelId="{76F15302-E290-42E0-8DB9-56660666369D}" type="presOf" srcId="{6EC3D5CF-2A13-40C8-AE46-834DFA0C71E5}" destId="{15980623-0049-43E1-AC60-7A88BEE22041}" srcOrd="0" destOrd="0" presId="urn:microsoft.com/office/officeart/2008/layout/CircularPictureCallout"/>
    <dgm:cxn modelId="{A6F4206D-61F0-4C9F-B435-637016AF1744}" srcId="{73A9DEE5-9D3B-4424-96D4-163BC5FF28D1}" destId="{E7A5569E-8DA9-4A36-A000-9C6A5BB3745D}" srcOrd="2" destOrd="0" parTransId="{C68A8076-0E9F-455B-A121-2EFDA27FA2C6}" sibTransId="{015FC165-73F3-4318-890E-C21366041620}"/>
    <dgm:cxn modelId="{37AC0456-A9EA-43BE-9B14-B76BDCDAEB02}" srcId="{73A9DEE5-9D3B-4424-96D4-163BC5FF28D1}" destId="{263C9961-BA6C-4539-8325-CBDFA90A5322}" srcOrd="0" destOrd="0" parTransId="{FA4822C9-D828-49DB-AECD-64A43386EF8C}" sibTransId="{2DC6449F-14EE-4099-BAE2-D7BCB0A8C906}"/>
    <dgm:cxn modelId="{B25995D3-A9AA-4477-9984-13E737A5A6FD}" srcId="{73A9DEE5-9D3B-4424-96D4-163BC5FF28D1}" destId="{5ADE8576-9997-4CC0-A4DC-ED716E509FD5}" srcOrd="1" destOrd="0" parTransId="{B669231E-3462-4C3F-B3A2-FC5D920D9989}" sibTransId="{4393F2D6-7AA4-4647-BFFA-F0F2C4EA3D40}"/>
    <dgm:cxn modelId="{F6AA9204-FE38-4C30-B8CB-AEC6480F77BA}" type="presOf" srcId="{58A1FD20-0905-413E-84E6-1A108239D550}" destId="{17251730-FD7C-472E-8ACD-84694DAF0704}" srcOrd="0" destOrd="0" presId="urn:microsoft.com/office/officeart/2008/layout/CircularPictureCallout"/>
    <dgm:cxn modelId="{71516BE2-A12C-4CF6-8EC9-3D59FB479A37}" srcId="{73A9DEE5-9D3B-4424-96D4-163BC5FF28D1}" destId="{6EC3D5CF-2A13-40C8-AE46-834DFA0C71E5}" srcOrd="3" destOrd="0" parTransId="{B8D01E6E-6C4E-4F14-87B1-A6131B1156E8}" sibTransId="{58A1FD20-0905-413E-84E6-1A108239D550}"/>
    <dgm:cxn modelId="{8A068F99-6BC0-4A6C-B221-508AB0978F73}" type="presOf" srcId="{2DC6449F-14EE-4099-BAE2-D7BCB0A8C906}" destId="{948DDCA4-0D19-4354-8722-1B73DA4FB4DF}" srcOrd="0" destOrd="0" presId="urn:microsoft.com/office/officeart/2008/layout/CircularPictureCallout"/>
    <dgm:cxn modelId="{3ADEF488-513C-43CF-A3CD-0515D11BB62C}" type="presOf" srcId="{73A9DEE5-9D3B-4424-96D4-163BC5FF28D1}" destId="{D103E40A-0704-4340-A73C-7E56B854F969}" srcOrd="0" destOrd="0" presId="urn:microsoft.com/office/officeart/2008/layout/CircularPictureCallout"/>
    <dgm:cxn modelId="{F0AB8B39-159F-442B-817A-5C65BE9ABE6A}" type="presOf" srcId="{E7A5569E-8DA9-4A36-A000-9C6A5BB3745D}" destId="{62DBF61B-BE52-4982-BC83-6ECA92C29313}" srcOrd="0" destOrd="0" presId="urn:microsoft.com/office/officeart/2008/layout/CircularPictureCallout"/>
    <dgm:cxn modelId="{8B4A6486-4732-4338-AB04-3A6DE3627822}" type="presOf" srcId="{263C9961-BA6C-4539-8325-CBDFA90A5322}" destId="{87B4E320-CEB9-4BA9-B541-90ACF803CF9B}" srcOrd="0" destOrd="0" presId="urn:microsoft.com/office/officeart/2008/layout/CircularPictureCallout"/>
    <dgm:cxn modelId="{A8254C03-F4F4-4A02-82D0-F15456549222}" type="presOf" srcId="{5ADE8576-9997-4CC0-A4DC-ED716E509FD5}" destId="{B52361D2-7640-487D-BADA-A97993AB9309}" srcOrd="0" destOrd="0" presId="urn:microsoft.com/office/officeart/2008/layout/CircularPictureCallout"/>
    <dgm:cxn modelId="{02BD41AD-E232-401F-B5A8-04DCE030E37C}" type="presParOf" srcId="{D103E40A-0704-4340-A73C-7E56B854F969}" destId="{BEC320FA-F355-4FD1-A326-9E47A428D5A5}" srcOrd="0" destOrd="0" presId="urn:microsoft.com/office/officeart/2008/layout/CircularPictureCallout"/>
    <dgm:cxn modelId="{CA339997-F795-454E-B517-BDAE859FDEA7}" type="presParOf" srcId="{BEC320FA-F355-4FD1-A326-9E47A428D5A5}" destId="{72828543-88D6-42E6-9B82-7E31AA68C411}" srcOrd="0" destOrd="0" presId="urn:microsoft.com/office/officeart/2008/layout/CircularPictureCallout"/>
    <dgm:cxn modelId="{E9621AE2-FFFB-4376-96BF-2A5EF8CEEC6C}" type="presParOf" srcId="{72828543-88D6-42E6-9B82-7E31AA68C411}" destId="{948DDCA4-0D19-4354-8722-1B73DA4FB4DF}" srcOrd="0" destOrd="0" presId="urn:microsoft.com/office/officeart/2008/layout/CircularPictureCallout"/>
    <dgm:cxn modelId="{B898981A-ED11-4387-BA58-C340D33190B4}" type="presParOf" srcId="{BEC320FA-F355-4FD1-A326-9E47A428D5A5}" destId="{87B4E320-CEB9-4BA9-B541-90ACF803CF9B}" srcOrd="1" destOrd="0" presId="urn:microsoft.com/office/officeart/2008/layout/CircularPictureCallout"/>
    <dgm:cxn modelId="{19E51118-2571-47B0-95EB-6E5B5F6A4CAF}" type="presParOf" srcId="{BEC320FA-F355-4FD1-A326-9E47A428D5A5}" destId="{69D049BC-3B8E-4137-AC63-B75A73401B36}" srcOrd="2" destOrd="0" presId="urn:microsoft.com/office/officeart/2008/layout/CircularPictureCallout"/>
    <dgm:cxn modelId="{7306566D-8692-46AB-B8A1-9AE9784B88A3}" type="presParOf" srcId="{69D049BC-3B8E-4137-AC63-B75A73401B36}" destId="{13C52EFD-C1C0-42DC-A2CF-88DAA4BC4329}" srcOrd="0" destOrd="0" presId="urn:microsoft.com/office/officeart/2008/layout/CircularPictureCallout"/>
    <dgm:cxn modelId="{555294B3-F12B-4422-8C2E-21456AB93C72}" type="presParOf" srcId="{BEC320FA-F355-4FD1-A326-9E47A428D5A5}" destId="{1EA3AD3A-A618-4276-BA47-0A573A0040D6}" srcOrd="3" destOrd="0" presId="urn:microsoft.com/office/officeart/2008/layout/CircularPictureCallout"/>
    <dgm:cxn modelId="{A0AB0144-EEFB-4F4A-B21B-C31A87AFEFBB}" type="presParOf" srcId="{BEC320FA-F355-4FD1-A326-9E47A428D5A5}" destId="{3DC744A7-60BB-41E2-949F-D3199BDE6BC2}" srcOrd="4" destOrd="0" presId="urn:microsoft.com/office/officeart/2008/layout/CircularPictureCallout"/>
    <dgm:cxn modelId="{2FB9CAEE-33C7-48F1-BDE1-4C2A6D3DDE2B}" type="presParOf" srcId="{3DC744A7-60BB-41E2-949F-D3199BDE6BC2}" destId="{B52361D2-7640-487D-BADA-A97993AB9309}" srcOrd="0" destOrd="0" presId="urn:microsoft.com/office/officeart/2008/layout/CircularPictureCallout"/>
    <dgm:cxn modelId="{BE96A35F-5F0C-4EE2-839E-017F8F9EEA1C}" type="presParOf" srcId="{BEC320FA-F355-4FD1-A326-9E47A428D5A5}" destId="{4428188B-CCCB-47FB-84C4-B8E7DEC76CE2}" srcOrd="5" destOrd="0" presId="urn:microsoft.com/office/officeart/2008/layout/CircularPictureCallout"/>
    <dgm:cxn modelId="{69295C78-9FB9-4936-8A6C-6FB593271B03}" type="presParOf" srcId="{4428188B-CCCB-47FB-84C4-B8E7DEC76CE2}" destId="{061AD675-C4F5-44AF-AF33-EE3E32DE5BC0}" srcOrd="0" destOrd="0" presId="urn:microsoft.com/office/officeart/2008/layout/CircularPictureCallout"/>
    <dgm:cxn modelId="{FF24D816-6DC9-4E8B-8E6C-0D3050090CEF}" type="presParOf" srcId="{BEC320FA-F355-4FD1-A326-9E47A428D5A5}" destId="{8DA1B526-225D-46DD-83DE-A6185528A879}" srcOrd="6" destOrd="0" presId="urn:microsoft.com/office/officeart/2008/layout/CircularPictureCallout"/>
    <dgm:cxn modelId="{F8302663-056F-44E6-8E8E-135E43CE5AA5}" type="presParOf" srcId="{BEC320FA-F355-4FD1-A326-9E47A428D5A5}" destId="{1F8CF7C0-5FCA-48CB-BD59-60136E65411F}" srcOrd="7" destOrd="0" presId="urn:microsoft.com/office/officeart/2008/layout/CircularPictureCallout"/>
    <dgm:cxn modelId="{833DBFAC-89AC-4C86-B0FD-964527DA5B4D}" type="presParOf" srcId="{1F8CF7C0-5FCA-48CB-BD59-60136E65411F}" destId="{62DBF61B-BE52-4982-BC83-6ECA92C29313}" srcOrd="0" destOrd="0" presId="urn:microsoft.com/office/officeart/2008/layout/CircularPictureCallout"/>
    <dgm:cxn modelId="{1617D84B-E884-47B3-A3D8-6F76F85BC237}" type="presParOf" srcId="{BEC320FA-F355-4FD1-A326-9E47A428D5A5}" destId="{72E7A13A-3D4C-4EA1-8934-C51318022648}" srcOrd="8" destOrd="0" presId="urn:microsoft.com/office/officeart/2008/layout/CircularPictureCallout"/>
    <dgm:cxn modelId="{D8FCAF74-6B35-4BE6-843E-C24E77428E81}" type="presParOf" srcId="{72E7A13A-3D4C-4EA1-8934-C51318022648}" destId="{17251730-FD7C-472E-8ACD-84694DAF0704}" srcOrd="0" destOrd="0" presId="urn:microsoft.com/office/officeart/2008/layout/CircularPictureCallout"/>
    <dgm:cxn modelId="{92212222-1A73-44B1-8E1E-E8F4038A14D2}" type="presParOf" srcId="{BEC320FA-F355-4FD1-A326-9E47A428D5A5}" destId="{E41BD1EB-48E5-450A-BE34-1ABB2653D530}" srcOrd="9" destOrd="0" presId="urn:microsoft.com/office/officeart/2008/layout/CircularPictureCallout"/>
    <dgm:cxn modelId="{7D89341A-1292-4E36-8722-1DD401F4F54F}" type="presParOf" srcId="{BEC320FA-F355-4FD1-A326-9E47A428D5A5}" destId="{AD016F91-0A67-4903-9C45-9C161DB49B70}" srcOrd="10" destOrd="0" presId="urn:microsoft.com/office/officeart/2008/layout/CircularPictureCallout"/>
    <dgm:cxn modelId="{F12E91CD-591E-431D-B7CE-4994314A78FF}" type="presParOf" srcId="{AD016F91-0A67-4903-9C45-9C161DB49B70}" destId="{15980623-0049-43E1-AC60-7A88BEE2204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67072E-943E-49D7-A022-4536117541AF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B2AA108-F690-46DC-8D7A-E1BE79FFF05E}">
      <dgm:prSet/>
      <dgm:spPr/>
      <dgm:t>
        <a:bodyPr/>
        <a:lstStyle/>
        <a:p>
          <a:endParaRPr lang="uk-UA"/>
        </a:p>
      </dgm:t>
    </dgm:pt>
    <dgm:pt modelId="{15DD5CF1-4D46-44D0-A4F1-8772286D3B1B}" type="parTrans" cxnId="{E2CE1C5E-0D8A-4899-A612-CB0B7E4876CF}">
      <dgm:prSet/>
      <dgm:spPr/>
      <dgm:t>
        <a:bodyPr/>
        <a:lstStyle/>
        <a:p>
          <a:endParaRPr lang="uk-UA"/>
        </a:p>
      </dgm:t>
    </dgm:pt>
    <dgm:pt modelId="{7A866FFB-9AAF-4F2F-BA65-C60D1B03FCAD}" type="sibTrans" cxnId="{E2CE1C5E-0D8A-4899-A612-CB0B7E4876C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1825D07-E6AB-43CD-BCE7-DF580B0E020C}">
      <dgm:prSet/>
      <dgm:spPr/>
      <dgm:t>
        <a:bodyPr/>
        <a:lstStyle/>
        <a:p>
          <a:endParaRPr lang="uk-UA"/>
        </a:p>
      </dgm:t>
    </dgm:pt>
    <dgm:pt modelId="{45F95CEA-2951-41CF-9B86-43E187684791}" type="parTrans" cxnId="{2614C96B-2523-4AA0-8B0C-508FF6321ACE}">
      <dgm:prSet/>
      <dgm:spPr/>
      <dgm:t>
        <a:bodyPr/>
        <a:lstStyle/>
        <a:p>
          <a:endParaRPr lang="uk-UA"/>
        </a:p>
      </dgm:t>
    </dgm:pt>
    <dgm:pt modelId="{C046D6B8-6CFA-4F65-BD7C-76F4905F26E0}" type="sibTrans" cxnId="{2614C96B-2523-4AA0-8B0C-508FF6321ACE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290BF942-F86F-4DB0-963E-8341592CFFEC}">
      <dgm:prSet/>
      <dgm:spPr/>
      <dgm:t>
        <a:bodyPr/>
        <a:lstStyle/>
        <a:p>
          <a:endParaRPr lang="uk-UA"/>
        </a:p>
      </dgm:t>
    </dgm:pt>
    <dgm:pt modelId="{5A32A633-49AE-4231-8119-10D11F2FA5BD}" type="parTrans" cxnId="{9BDBABA9-764C-418E-8D54-D0C4B39658EE}">
      <dgm:prSet/>
      <dgm:spPr/>
      <dgm:t>
        <a:bodyPr/>
        <a:lstStyle/>
        <a:p>
          <a:endParaRPr lang="uk-UA"/>
        </a:p>
      </dgm:t>
    </dgm:pt>
    <dgm:pt modelId="{05762C5A-F1B6-405E-B546-7FE85E6BDC34}" type="sibTrans" cxnId="{9BDBABA9-764C-418E-8D54-D0C4B39658E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36CDB876-8EBD-4298-A3B6-AC1FA452D0C1}">
      <dgm:prSet/>
      <dgm:spPr/>
      <dgm:t>
        <a:bodyPr/>
        <a:lstStyle/>
        <a:p>
          <a:endParaRPr lang="uk-UA"/>
        </a:p>
      </dgm:t>
    </dgm:pt>
    <dgm:pt modelId="{F543B0D5-0C1F-4B99-A1DD-4EEAD7691A5C}" type="parTrans" cxnId="{76C2158D-9F7E-4870-83FD-5222DBEDF1B1}">
      <dgm:prSet/>
      <dgm:spPr/>
      <dgm:t>
        <a:bodyPr/>
        <a:lstStyle/>
        <a:p>
          <a:endParaRPr lang="uk-UA"/>
        </a:p>
      </dgm:t>
    </dgm:pt>
    <dgm:pt modelId="{706F37E3-9A63-4FB1-97A9-A69AACD66D8D}" type="sibTrans" cxnId="{76C2158D-9F7E-4870-83FD-5222DBEDF1B1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DCEBD68-038E-461A-B888-319095332CAF}">
      <dgm:prSet/>
      <dgm:spPr/>
      <dgm:t>
        <a:bodyPr/>
        <a:lstStyle/>
        <a:p>
          <a:endParaRPr lang="uk-UA"/>
        </a:p>
      </dgm:t>
    </dgm:pt>
    <dgm:pt modelId="{F87FB1DE-978E-46EE-AD0C-C288FC07893C}" type="parTrans" cxnId="{E15D4847-D05A-437F-AC87-B78072E2AAD0}">
      <dgm:prSet/>
      <dgm:spPr/>
      <dgm:t>
        <a:bodyPr/>
        <a:lstStyle/>
        <a:p>
          <a:endParaRPr lang="uk-UA"/>
        </a:p>
      </dgm:t>
    </dgm:pt>
    <dgm:pt modelId="{4A8DFF09-CA7B-44B1-B775-6C4A294C8AA4}" type="sibTrans" cxnId="{E15D4847-D05A-437F-AC87-B78072E2AAD0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D3F794F7-48CA-41D4-9390-C5F5D8485A1C}" type="pres">
      <dgm:prSet presAssocID="{1C67072E-943E-49D7-A022-4536117541AF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0156D0F1-6701-4F2B-8F46-4BFC288FCAB3}" type="pres">
      <dgm:prSet presAssocID="{1C67072E-943E-49D7-A022-4536117541AF}" presName="picts" presStyleCnt="0"/>
      <dgm:spPr/>
    </dgm:pt>
    <dgm:pt modelId="{4B4A784A-DB56-4AB1-A9A2-E57AAE4ED44D}" type="pres">
      <dgm:prSet presAssocID="{1C67072E-943E-49D7-A022-4536117541AF}" presName="space1" presStyleCnt="0"/>
      <dgm:spPr/>
    </dgm:pt>
    <dgm:pt modelId="{E2128FFE-25AF-40C9-B1C6-C03AEE5BB4DD}" type="pres">
      <dgm:prSet presAssocID="{1C67072E-943E-49D7-A022-4536117541AF}" presName="space2" presStyleCnt="0"/>
      <dgm:spPr/>
    </dgm:pt>
    <dgm:pt modelId="{C8E480C7-D3C7-4CF0-B7A5-EB42BB926A55}" type="pres">
      <dgm:prSet presAssocID="{7A866FFB-9AAF-4F2F-BA65-C60D1B03FCAD}" presName="pictA1" presStyleCnt="0"/>
      <dgm:spPr/>
    </dgm:pt>
    <dgm:pt modelId="{ACF319CD-3EDC-4D27-A1F2-6D3BB8946283}" type="pres">
      <dgm:prSet presAssocID="{7A866FFB-9AAF-4F2F-BA65-C60D1B03FCAD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D753CED5-DD89-4D2A-AD94-27396CC57A9A}" type="pres">
      <dgm:prSet presAssocID="{7A866FFB-9AAF-4F2F-BA65-C60D1B03FCAD}" presName="oneDotPict" presStyleCnt="0"/>
      <dgm:spPr/>
    </dgm:pt>
    <dgm:pt modelId="{1F623827-FC73-4E23-9337-D7A055F93F13}" type="pres">
      <dgm:prSet presAssocID="{7A866FFB-9AAF-4F2F-BA65-C60D1B03FCAD}" presName="dotPict_11" presStyleLbl="solidFgAcc1" presStyleIdx="0" presStyleCnt="30"/>
      <dgm:spPr/>
    </dgm:pt>
    <dgm:pt modelId="{ACE27246-9E16-424D-A8E2-CBCB8A45A151}" type="pres">
      <dgm:prSet presAssocID="{C046D6B8-6CFA-4F65-BD7C-76F4905F26E0}" presName="pictA2" presStyleCnt="0"/>
      <dgm:spPr/>
    </dgm:pt>
    <dgm:pt modelId="{E7F6A060-6ABD-4D7D-981A-6C2791287EFC}" type="pres">
      <dgm:prSet presAssocID="{C046D6B8-6CFA-4F65-BD7C-76F4905F26E0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864C26B2-8DFE-4A60-B29E-58BAAEA6FE86}" type="pres">
      <dgm:prSet presAssocID="{C046D6B8-6CFA-4F65-BD7C-76F4905F26E0}" presName="twoDotsPict" presStyleCnt="0"/>
      <dgm:spPr/>
    </dgm:pt>
    <dgm:pt modelId="{7F735E73-D7E2-44E1-B9C7-507E4EA46939}" type="pres">
      <dgm:prSet presAssocID="{C046D6B8-6CFA-4F65-BD7C-76F4905F26E0}" presName="dotPict_21" presStyleLbl="solidFgAcc1" presStyleIdx="1" presStyleCnt="30"/>
      <dgm:spPr/>
    </dgm:pt>
    <dgm:pt modelId="{2DA7D1CB-35C6-4616-98C9-B2C68A2E9D2B}" type="pres">
      <dgm:prSet presAssocID="{C046D6B8-6CFA-4F65-BD7C-76F4905F26E0}" presName="dotPict_22" presStyleLbl="solidFgAcc1" presStyleIdx="2" presStyleCnt="30"/>
      <dgm:spPr/>
    </dgm:pt>
    <dgm:pt modelId="{F3CDAAFF-3727-413A-B1A8-755E4BD3E61B}" type="pres">
      <dgm:prSet presAssocID="{05762C5A-F1B6-405E-B546-7FE85E6BDC34}" presName="pictA3" presStyleCnt="0"/>
      <dgm:spPr/>
    </dgm:pt>
    <dgm:pt modelId="{03E31F3D-F48D-4D4A-94E4-0AACFC034A2A}" type="pres">
      <dgm:prSet presAssocID="{05762C5A-F1B6-405E-B546-7FE85E6BDC34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A82E2467-0F3E-454C-B7D0-65B1218FD6EE}" type="pres">
      <dgm:prSet presAssocID="{05762C5A-F1B6-405E-B546-7FE85E6BDC34}" presName="threeDotsPict" presStyleCnt="0"/>
      <dgm:spPr/>
    </dgm:pt>
    <dgm:pt modelId="{F9078D0B-13BC-4ADE-8394-46EDB7C8576E}" type="pres">
      <dgm:prSet presAssocID="{05762C5A-F1B6-405E-B546-7FE85E6BDC34}" presName="dotPict_31" presStyleLbl="solidFgAcc1" presStyleIdx="3" presStyleCnt="30"/>
      <dgm:spPr/>
    </dgm:pt>
    <dgm:pt modelId="{50140C44-C551-4F93-81E7-AA91922192C2}" type="pres">
      <dgm:prSet presAssocID="{05762C5A-F1B6-405E-B546-7FE85E6BDC34}" presName="dotPict_32" presStyleLbl="solidFgAcc1" presStyleIdx="4" presStyleCnt="30"/>
      <dgm:spPr/>
    </dgm:pt>
    <dgm:pt modelId="{B410A2C6-E71F-4B39-B829-2EA66D6BE601}" type="pres">
      <dgm:prSet presAssocID="{05762C5A-F1B6-405E-B546-7FE85E6BDC34}" presName="dotPict_33" presStyleLbl="solidFgAcc1" presStyleIdx="5" presStyleCnt="30"/>
      <dgm:spPr/>
    </dgm:pt>
    <dgm:pt modelId="{AC8B1546-B3BE-4E2E-A7B8-CD753BB38CB9}" type="pres">
      <dgm:prSet presAssocID="{706F37E3-9A63-4FB1-97A9-A69AACD66D8D}" presName="pictA4" presStyleCnt="0"/>
      <dgm:spPr/>
    </dgm:pt>
    <dgm:pt modelId="{B618159D-9968-4028-9A13-E8AFA5246333}" type="pres">
      <dgm:prSet presAssocID="{706F37E3-9A63-4FB1-97A9-A69AACD66D8D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D6BE40CD-DB12-4B79-A9D7-F7C763E7BD83}" type="pres">
      <dgm:prSet presAssocID="{706F37E3-9A63-4FB1-97A9-A69AACD66D8D}" presName="fourDotsPict" presStyleCnt="0"/>
      <dgm:spPr/>
    </dgm:pt>
    <dgm:pt modelId="{5D375B76-C21C-4297-970D-BA11C2C7149B}" type="pres">
      <dgm:prSet presAssocID="{706F37E3-9A63-4FB1-97A9-A69AACD66D8D}" presName="dotPict_41" presStyleLbl="solidFgAcc1" presStyleIdx="6" presStyleCnt="30"/>
      <dgm:spPr/>
    </dgm:pt>
    <dgm:pt modelId="{03C1BF33-B1AB-4552-BF3B-AF124B3E458D}" type="pres">
      <dgm:prSet presAssocID="{706F37E3-9A63-4FB1-97A9-A69AACD66D8D}" presName="dotPict_42" presStyleLbl="solidFgAcc1" presStyleIdx="7" presStyleCnt="30"/>
      <dgm:spPr/>
    </dgm:pt>
    <dgm:pt modelId="{45C14A04-370D-4B6D-8923-6344AF0B07AD}" type="pres">
      <dgm:prSet presAssocID="{706F37E3-9A63-4FB1-97A9-A69AACD66D8D}" presName="dotPict_43" presStyleLbl="solidFgAcc1" presStyleIdx="8" presStyleCnt="30"/>
      <dgm:spPr/>
    </dgm:pt>
    <dgm:pt modelId="{98A6E44C-109E-4359-91B1-B38F961D5C00}" type="pres">
      <dgm:prSet presAssocID="{706F37E3-9A63-4FB1-97A9-A69AACD66D8D}" presName="dotPict_44" presStyleLbl="solidFgAcc1" presStyleIdx="9" presStyleCnt="30"/>
      <dgm:spPr/>
    </dgm:pt>
    <dgm:pt modelId="{4766A779-2293-4537-A7C8-1885F4B67A56}" type="pres">
      <dgm:prSet presAssocID="{4A8DFF09-CA7B-44B1-B775-6C4A294C8AA4}" presName="pictA5" presStyleCnt="0"/>
      <dgm:spPr/>
    </dgm:pt>
    <dgm:pt modelId="{5D388901-9681-42EF-9AE8-A342308691BC}" type="pres">
      <dgm:prSet presAssocID="{4A8DFF09-CA7B-44B1-B775-6C4A294C8AA4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0215ED72-7A33-4DE3-B823-A0C2916BA7FE}" type="pres">
      <dgm:prSet presAssocID="{4A8DFF09-CA7B-44B1-B775-6C4A294C8AA4}" presName="fiveDotsPict" presStyleCnt="0"/>
      <dgm:spPr/>
    </dgm:pt>
    <dgm:pt modelId="{78646BDD-5972-43BE-9051-AD74039A0701}" type="pres">
      <dgm:prSet presAssocID="{4A8DFF09-CA7B-44B1-B775-6C4A294C8AA4}" presName="dotPict_51" presStyleLbl="solidFgAcc1" presStyleIdx="10" presStyleCnt="30"/>
      <dgm:spPr/>
    </dgm:pt>
    <dgm:pt modelId="{35790A35-EC92-45E2-A154-4DC755106E8F}" type="pres">
      <dgm:prSet presAssocID="{4A8DFF09-CA7B-44B1-B775-6C4A294C8AA4}" presName="dotPict_52" presStyleLbl="solidFgAcc1" presStyleIdx="11" presStyleCnt="30"/>
      <dgm:spPr/>
    </dgm:pt>
    <dgm:pt modelId="{522E8529-6E5B-46F3-A8D3-A28A25B00904}" type="pres">
      <dgm:prSet presAssocID="{4A8DFF09-CA7B-44B1-B775-6C4A294C8AA4}" presName="dotPict_53" presStyleLbl="solidFgAcc1" presStyleIdx="12" presStyleCnt="30"/>
      <dgm:spPr/>
    </dgm:pt>
    <dgm:pt modelId="{5E7E7F76-33D9-4220-9F6B-631163DE7FB9}" type="pres">
      <dgm:prSet presAssocID="{4A8DFF09-CA7B-44B1-B775-6C4A294C8AA4}" presName="dotPict_54" presStyleLbl="solidFgAcc1" presStyleIdx="13" presStyleCnt="30"/>
      <dgm:spPr/>
    </dgm:pt>
    <dgm:pt modelId="{88897324-0F08-44F1-AFC1-1F0ADA244929}" type="pres">
      <dgm:prSet presAssocID="{4A8DFF09-CA7B-44B1-B775-6C4A294C8AA4}" presName="dotPict_55" presStyleLbl="solidFgAcc1" presStyleIdx="14" presStyleCnt="30"/>
      <dgm:spPr/>
    </dgm:pt>
    <dgm:pt modelId="{0AEC5D78-33AB-40F8-98CE-62D307826C6D}" type="pres">
      <dgm:prSet presAssocID="{1C67072E-943E-49D7-A022-4536117541AF}" presName="txLine" presStyleCnt="0"/>
      <dgm:spPr/>
    </dgm:pt>
    <dgm:pt modelId="{8999D088-536C-4F14-A327-F1FA8359E5F4}" type="pres">
      <dgm:prSet presAssocID="{9B2AA108-F690-46DC-8D7A-E1BE79FFF05E}" presName="oneDotTx" presStyleCnt="0"/>
      <dgm:spPr/>
    </dgm:pt>
    <dgm:pt modelId="{C2477B52-C941-423D-B598-179E16A914E2}" type="pres">
      <dgm:prSet presAssocID="{9B2AA108-F690-46DC-8D7A-E1BE79FFF05E}" presName="dotTx_11" presStyleLbl="solidFgAcc1" presStyleIdx="15" presStyleCnt="30"/>
      <dgm:spPr/>
    </dgm:pt>
    <dgm:pt modelId="{427F5632-D076-437A-94FF-ED7A1A60DE17}" type="pres">
      <dgm:prSet presAssocID="{9B2AA108-F690-46DC-8D7A-E1BE79FFF05E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9152B1-4341-424D-BFF2-3CB2B5298E2C}" type="pres">
      <dgm:prSet presAssocID="{71825D07-E6AB-43CD-BCE7-DF580B0E020C}" presName="twoDotsTx" presStyleCnt="0"/>
      <dgm:spPr/>
    </dgm:pt>
    <dgm:pt modelId="{E74F7A7E-45A8-4585-B7F6-93CBEE915122}" type="pres">
      <dgm:prSet presAssocID="{71825D07-E6AB-43CD-BCE7-DF580B0E020C}" presName="dotTx_21" presStyleLbl="solidFgAcc1" presStyleIdx="16" presStyleCnt="30"/>
      <dgm:spPr/>
    </dgm:pt>
    <dgm:pt modelId="{626DE059-468E-4CF1-9915-E295CAABA9C9}" type="pres">
      <dgm:prSet presAssocID="{71825D07-E6AB-43CD-BCE7-DF580B0E020C}" presName="dotTx_22" presStyleLbl="solidFgAcc1" presStyleIdx="17" presStyleCnt="30"/>
      <dgm:spPr/>
    </dgm:pt>
    <dgm:pt modelId="{FA18366B-A9BF-407E-A649-6C18CE06591B}" type="pres">
      <dgm:prSet presAssocID="{71825D07-E6AB-43CD-BCE7-DF580B0E020C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19D3C4-01A2-4D29-9713-B74C438A8523}" type="pres">
      <dgm:prSet presAssocID="{290BF942-F86F-4DB0-963E-8341592CFFEC}" presName="threeDotsTx" presStyleCnt="0"/>
      <dgm:spPr/>
    </dgm:pt>
    <dgm:pt modelId="{1E20428F-7492-4FBF-A308-0C73DBCC1B32}" type="pres">
      <dgm:prSet presAssocID="{290BF942-F86F-4DB0-963E-8341592CFFEC}" presName="dotTx_31" presStyleLbl="solidFgAcc1" presStyleIdx="18" presStyleCnt="30"/>
      <dgm:spPr/>
    </dgm:pt>
    <dgm:pt modelId="{0C13513D-91C9-4DC2-A283-0334CE18F710}" type="pres">
      <dgm:prSet presAssocID="{290BF942-F86F-4DB0-963E-8341592CFFEC}" presName="dotTx_32" presStyleLbl="solidFgAcc1" presStyleIdx="19" presStyleCnt="30"/>
      <dgm:spPr/>
    </dgm:pt>
    <dgm:pt modelId="{C92DE4A5-A5E3-4D78-8DC5-B864418E4C3E}" type="pres">
      <dgm:prSet presAssocID="{290BF942-F86F-4DB0-963E-8341592CFFEC}" presName="dotTx_33" presStyleLbl="solidFgAcc1" presStyleIdx="20" presStyleCnt="30"/>
      <dgm:spPr/>
    </dgm:pt>
    <dgm:pt modelId="{65DED55D-AFDE-4D9D-8FDC-34630AA71D12}" type="pres">
      <dgm:prSet presAssocID="{290BF942-F86F-4DB0-963E-8341592CFFEC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DE4559-3401-4034-828B-9E37386C8407}" type="pres">
      <dgm:prSet presAssocID="{36CDB876-8EBD-4298-A3B6-AC1FA452D0C1}" presName="fourDotsTx" presStyleCnt="0"/>
      <dgm:spPr/>
    </dgm:pt>
    <dgm:pt modelId="{093CE2EA-DE22-47D8-8646-75B33219B668}" type="pres">
      <dgm:prSet presAssocID="{36CDB876-8EBD-4298-A3B6-AC1FA452D0C1}" presName="dotTx_41" presStyleLbl="solidFgAcc1" presStyleIdx="21" presStyleCnt="30"/>
      <dgm:spPr/>
    </dgm:pt>
    <dgm:pt modelId="{42E2D77D-5B42-494C-B570-F50F2019E5CF}" type="pres">
      <dgm:prSet presAssocID="{36CDB876-8EBD-4298-A3B6-AC1FA452D0C1}" presName="dotTx_42" presStyleLbl="solidFgAcc1" presStyleIdx="22" presStyleCnt="30"/>
      <dgm:spPr/>
    </dgm:pt>
    <dgm:pt modelId="{64841B61-8064-478B-B259-C832AD185661}" type="pres">
      <dgm:prSet presAssocID="{36CDB876-8EBD-4298-A3B6-AC1FA452D0C1}" presName="dotTx_43" presStyleLbl="solidFgAcc1" presStyleIdx="23" presStyleCnt="30"/>
      <dgm:spPr/>
    </dgm:pt>
    <dgm:pt modelId="{9B2A5E93-6750-4272-9F7F-736D8046D8F5}" type="pres">
      <dgm:prSet presAssocID="{36CDB876-8EBD-4298-A3B6-AC1FA452D0C1}" presName="dotTx_44" presStyleLbl="solidFgAcc1" presStyleIdx="24" presStyleCnt="30"/>
      <dgm:spPr/>
    </dgm:pt>
    <dgm:pt modelId="{77F575F9-5260-4EF6-98DF-6E7DB4072E1F}" type="pres">
      <dgm:prSet presAssocID="{36CDB876-8EBD-4298-A3B6-AC1FA452D0C1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175784-E2D8-46DF-A50D-5D07DA13E0C7}" type="pres">
      <dgm:prSet presAssocID="{EDCEBD68-038E-461A-B888-319095332CAF}" presName="fiveDotsTx" presStyleCnt="0"/>
      <dgm:spPr/>
    </dgm:pt>
    <dgm:pt modelId="{DD14512E-979B-443E-977F-B5140B5484CD}" type="pres">
      <dgm:prSet presAssocID="{EDCEBD68-038E-461A-B888-319095332CAF}" presName="dotTx_51" presStyleLbl="solidFgAcc1" presStyleIdx="25" presStyleCnt="30"/>
      <dgm:spPr/>
    </dgm:pt>
    <dgm:pt modelId="{E9719B9B-BD00-49B9-B969-47E3BC4B2E49}" type="pres">
      <dgm:prSet presAssocID="{EDCEBD68-038E-461A-B888-319095332CAF}" presName="dotTx_52" presStyleLbl="solidFgAcc1" presStyleIdx="26" presStyleCnt="30"/>
      <dgm:spPr/>
    </dgm:pt>
    <dgm:pt modelId="{2CEC7D8C-6391-427F-8B87-4AAAD16ADCA0}" type="pres">
      <dgm:prSet presAssocID="{EDCEBD68-038E-461A-B888-319095332CAF}" presName="dotTx_53" presStyleLbl="solidFgAcc1" presStyleIdx="27" presStyleCnt="30"/>
      <dgm:spPr/>
    </dgm:pt>
    <dgm:pt modelId="{D1DF2AD9-8F58-43A4-87A7-2519D683ACC8}" type="pres">
      <dgm:prSet presAssocID="{EDCEBD68-038E-461A-B888-319095332CAF}" presName="dotTx_54" presStyleLbl="solidFgAcc1" presStyleIdx="28" presStyleCnt="30"/>
      <dgm:spPr/>
    </dgm:pt>
    <dgm:pt modelId="{7CEEA817-F6EE-4876-BAA2-8B025EF4DF5B}" type="pres">
      <dgm:prSet presAssocID="{EDCEBD68-038E-461A-B888-319095332CAF}" presName="dotTx_55" presStyleLbl="solidFgAcc1" presStyleIdx="29" presStyleCnt="30"/>
      <dgm:spPr/>
    </dgm:pt>
    <dgm:pt modelId="{B159E639-82E1-4618-BDFB-2E4B7C3CD4EC}" type="pres">
      <dgm:prSet presAssocID="{EDCEBD68-038E-461A-B888-319095332CAF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34506B1-3864-4FB0-AED5-E38121D66BCA}" type="presOf" srcId="{9B2AA108-F690-46DC-8D7A-E1BE79FFF05E}" destId="{427F5632-D076-437A-94FF-ED7A1A60DE17}" srcOrd="0" destOrd="0" presId="urn:microsoft.com/office/officeart/2009/3/layout/SpiralPicture"/>
    <dgm:cxn modelId="{01A5A62C-F79B-4E86-B40C-027EAD40F43A}" type="presOf" srcId="{4A8DFF09-CA7B-44B1-B775-6C4A294C8AA4}" destId="{5D388901-9681-42EF-9AE8-A342308691BC}" srcOrd="0" destOrd="0" presId="urn:microsoft.com/office/officeart/2009/3/layout/SpiralPicture"/>
    <dgm:cxn modelId="{2614C96B-2523-4AA0-8B0C-508FF6321ACE}" srcId="{1C67072E-943E-49D7-A022-4536117541AF}" destId="{71825D07-E6AB-43CD-BCE7-DF580B0E020C}" srcOrd="1" destOrd="0" parTransId="{45F95CEA-2951-41CF-9B86-43E187684791}" sibTransId="{C046D6B8-6CFA-4F65-BD7C-76F4905F26E0}"/>
    <dgm:cxn modelId="{76C2158D-9F7E-4870-83FD-5222DBEDF1B1}" srcId="{1C67072E-943E-49D7-A022-4536117541AF}" destId="{36CDB876-8EBD-4298-A3B6-AC1FA452D0C1}" srcOrd="3" destOrd="0" parTransId="{F543B0D5-0C1F-4B99-A1DD-4EEAD7691A5C}" sibTransId="{706F37E3-9A63-4FB1-97A9-A69AACD66D8D}"/>
    <dgm:cxn modelId="{ECA4CD7F-4A29-4DFF-A495-9076ED5DAF33}" type="presOf" srcId="{05762C5A-F1B6-405E-B546-7FE85E6BDC34}" destId="{03E31F3D-F48D-4D4A-94E4-0AACFC034A2A}" srcOrd="0" destOrd="0" presId="urn:microsoft.com/office/officeart/2009/3/layout/SpiralPicture"/>
    <dgm:cxn modelId="{C25BCE3F-5460-4120-A14C-48AE66AF5BAA}" type="presOf" srcId="{EDCEBD68-038E-461A-B888-319095332CAF}" destId="{B159E639-82E1-4618-BDFB-2E4B7C3CD4EC}" srcOrd="0" destOrd="0" presId="urn:microsoft.com/office/officeart/2009/3/layout/SpiralPicture"/>
    <dgm:cxn modelId="{F0D4F393-59A0-43F8-8D38-143D4E33F37A}" type="presOf" srcId="{290BF942-F86F-4DB0-963E-8341592CFFEC}" destId="{65DED55D-AFDE-4D9D-8FDC-34630AA71D12}" srcOrd="0" destOrd="0" presId="urn:microsoft.com/office/officeart/2009/3/layout/SpiralPicture"/>
    <dgm:cxn modelId="{94B003D0-37C3-4859-B741-F4E8B77663AF}" type="presOf" srcId="{36CDB876-8EBD-4298-A3B6-AC1FA452D0C1}" destId="{77F575F9-5260-4EF6-98DF-6E7DB4072E1F}" srcOrd="0" destOrd="0" presId="urn:microsoft.com/office/officeart/2009/3/layout/SpiralPicture"/>
    <dgm:cxn modelId="{AD095409-E7A8-445F-AB58-EE30D3BAFD8C}" type="presOf" srcId="{7A866FFB-9AAF-4F2F-BA65-C60D1B03FCAD}" destId="{ACF319CD-3EDC-4D27-A1F2-6D3BB8946283}" srcOrd="0" destOrd="0" presId="urn:microsoft.com/office/officeart/2009/3/layout/SpiralPicture"/>
    <dgm:cxn modelId="{CF747EB4-0556-4202-8863-078E84AC4D60}" type="presOf" srcId="{706F37E3-9A63-4FB1-97A9-A69AACD66D8D}" destId="{B618159D-9968-4028-9A13-E8AFA5246333}" srcOrd="0" destOrd="0" presId="urn:microsoft.com/office/officeart/2009/3/layout/SpiralPicture"/>
    <dgm:cxn modelId="{E15D4847-D05A-437F-AC87-B78072E2AAD0}" srcId="{1C67072E-943E-49D7-A022-4536117541AF}" destId="{EDCEBD68-038E-461A-B888-319095332CAF}" srcOrd="4" destOrd="0" parTransId="{F87FB1DE-978E-46EE-AD0C-C288FC07893C}" sibTransId="{4A8DFF09-CA7B-44B1-B775-6C4A294C8AA4}"/>
    <dgm:cxn modelId="{F572FF2F-2DBC-4495-A6E4-350C7C878126}" type="presOf" srcId="{C046D6B8-6CFA-4F65-BD7C-76F4905F26E0}" destId="{E7F6A060-6ABD-4D7D-981A-6C2791287EFC}" srcOrd="0" destOrd="0" presId="urn:microsoft.com/office/officeart/2009/3/layout/SpiralPicture"/>
    <dgm:cxn modelId="{60FAAE30-6E8A-469C-8E7C-1DFA68F699E6}" type="presOf" srcId="{1C67072E-943E-49D7-A022-4536117541AF}" destId="{D3F794F7-48CA-41D4-9390-C5F5D8485A1C}" srcOrd="0" destOrd="0" presId="urn:microsoft.com/office/officeart/2009/3/layout/SpiralPicture"/>
    <dgm:cxn modelId="{411CF73C-7E25-4A8B-BC9B-F8105ED9327C}" type="presOf" srcId="{71825D07-E6AB-43CD-BCE7-DF580B0E020C}" destId="{FA18366B-A9BF-407E-A649-6C18CE06591B}" srcOrd="0" destOrd="0" presId="urn:microsoft.com/office/officeart/2009/3/layout/SpiralPicture"/>
    <dgm:cxn modelId="{9BDBABA9-764C-418E-8D54-D0C4B39658EE}" srcId="{1C67072E-943E-49D7-A022-4536117541AF}" destId="{290BF942-F86F-4DB0-963E-8341592CFFEC}" srcOrd="2" destOrd="0" parTransId="{5A32A633-49AE-4231-8119-10D11F2FA5BD}" sibTransId="{05762C5A-F1B6-405E-B546-7FE85E6BDC34}"/>
    <dgm:cxn modelId="{E2CE1C5E-0D8A-4899-A612-CB0B7E4876CF}" srcId="{1C67072E-943E-49D7-A022-4536117541AF}" destId="{9B2AA108-F690-46DC-8D7A-E1BE79FFF05E}" srcOrd="0" destOrd="0" parTransId="{15DD5CF1-4D46-44D0-A4F1-8772286D3B1B}" sibTransId="{7A866FFB-9AAF-4F2F-BA65-C60D1B03FCAD}"/>
    <dgm:cxn modelId="{4FB6344F-9199-4EF0-98CE-B6B1AFF0E3DE}" type="presParOf" srcId="{D3F794F7-48CA-41D4-9390-C5F5D8485A1C}" destId="{0156D0F1-6701-4F2B-8F46-4BFC288FCAB3}" srcOrd="0" destOrd="0" presId="urn:microsoft.com/office/officeart/2009/3/layout/SpiralPicture"/>
    <dgm:cxn modelId="{31F87819-30D8-48D3-B8BE-03B1842AF67B}" type="presParOf" srcId="{0156D0F1-6701-4F2B-8F46-4BFC288FCAB3}" destId="{4B4A784A-DB56-4AB1-A9A2-E57AAE4ED44D}" srcOrd="0" destOrd="0" presId="urn:microsoft.com/office/officeart/2009/3/layout/SpiralPicture"/>
    <dgm:cxn modelId="{CEE6D717-0381-4F02-AABB-D81846CD7248}" type="presParOf" srcId="{0156D0F1-6701-4F2B-8F46-4BFC288FCAB3}" destId="{E2128FFE-25AF-40C9-B1C6-C03AEE5BB4DD}" srcOrd="1" destOrd="0" presId="urn:microsoft.com/office/officeart/2009/3/layout/SpiralPicture"/>
    <dgm:cxn modelId="{76D4AC79-2FE9-48E9-BC10-F282B59FFCAC}" type="presParOf" srcId="{0156D0F1-6701-4F2B-8F46-4BFC288FCAB3}" destId="{C8E480C7-D3C7-4CF0-B7A5-EB42BB926A55}" srcOrd="2" destOrd="0" presId="urn:microsoft.com/office/officeart/2009/3/layout/SpiralPicture"/>
    <dgm:cxn modelId="{4F2FF58F-4BBA-4A94-B620-BF0E060C0900}" type="presParOf" srcId="{C8E480C7-D3C7-4CF0-B7A5-EB42BB926A55}" destId="{ACF319CD-3EDC-4D27-A1F2-6D3BB8946283}" srcOrd="0" destOrd="0" presId="urn:microsoft.com/office/officeart/2009/3/layout/SpiralPicture"/>
    <dgm:cxn modelId="{F02937C8-49B2-40A3-B880-BD0C1A71DDF9}" type="presParOf" srcId="{0156D0F1-6701-4F2B-8F46-4BFC288FCAB3}" destId="{D753CED5-DD89-4D2A-AD94-27396CC57A9A}" srcOrd="3" destOrd="0" presId="urn:microsoft.com/office/officeart/2009/3/layout/SpiralPicture"/>
    <dgm:cxn modelId="{660268A5-A695-408A-BE91-B206E7C5A4DF}" type="presParOf" srcId="{D753CED5-DD89-4D2A-AD94-27396CC57A9A}" destId="{1F623827-FC73-4E23-9337-D7A055F93F13}" srcOrd="0" destOrd="0" presId="urn:microsoft.com/office/officeart/2009/3/layout/SpiralPicture"/>
    <dgm:cxn modelId="{493299B0-8627-46B3-9F2F-A4DF7A26DC6C}" type="presParOf" srcId="{0156D0F1-6701-4F2B-8F46-4BFC288FCAB3}" destId="{ACE27246-9E16-424D-A8E2-CBCB8A45A151}" srcOrd="4" destOrd="0" presId="urn:microsoft.com/office/officeart/2009/3/layout/SpiralPicture"/>
    <dgm:cxn modelId="{87BB7758-4D6E-4659-8A94-FCA08E1265FF}" type="presParOf" srcId="{ACE27246-9E16-424D-A8E2-CBCB8A45A151}" destId="{E7F6A060-6ABD-4D7D-981A-6C2791287EFC}" srcOrd="0" destOrd="0" presId="urn:microsoft.com/office/officeart/2009/3/layout/SpiralPicture"/>
    <dgm:cxn modelId="{8C7D84C7-07AD-4B1E-B5CF-1905A7DF0503}" type="presParOf" srcId="{0156D0F1-6701-4F2B-8F46-4BFC288FCAB3}" destId="{864C26B2-8DFE-4A60-B29E-58BAAEA6FE86}" srcOrd="5" destOrd="0" presId="urn:microsoft.com/office/officeart/2009/3/layout/SpiralPicture"/>
    <dgm:cxn modelId="{F24B2FBF-5D90-465B-B5F7-C56C7D60DFE8}" type="presParOf" srcId="{864C26B2-8DFE-4A60-B29E-58BAAEA6FE86}" destId="{7F735E73-D7E2-44E1-B9C7-507E4EA46939}" srcOrd="0" destOrd="0" presId="urn:microsoft.com/office/officeart/2009/3/layout/SpiralPicture"/>
    <dgm:cxn modelId="{160A5E11-0737-42EA-B237-8232213ECA0C}" type="presParOf" srcId="{864C26B2-8DFE-4A60-B29E-58BAAEA6FE86}" destId="{2DA7D1CB-35C6-4616-98C9-B2C68A2E9D2B}" srcOrd="1" destOrd="0" presId="urn:microsoft.com/office/officeart/2009/3/layout/SpiralPicture"/>
    <dgm:cxn modelId="{62D65638-7ADC-440A-8EB7-1FC314202748}" type="presParOf" srcId="{0156D0F1-6701-4F2B-8F46-4BFC288FCAB3}" destId="{F3CDAAFF-3727-413A-B1A8-755E4BD3E61B}" srcOrd="6" destOrd="0" presId="urn:microsoft.com/office/officeart/2009/3/layout/SpiralPicture"/>
    <dgm:cxn modelId="{2505EDE3-B981-416A-8339-9C599B5CBD43}" type="presParOf" srcId="{F3CDAAFF-3727-413A-B1A8-755E4BD3E61B}" destId="{03E31F3D-F48D-4D4A-94E4-0AACFC034A2A}" srcOrd="0" destOrd="0" presId="urn:microsoft.com/office/officeart/2009/3/layout/SpiralPicture"/>
    <dgm:cxn modelId="{FE970F81-4587-44C6-ACCA-B9A201E6FBBD}" type="presParOf" srcId="{0156D0F1-6701-4F2B-8F46-4BFC288FCAB3}" destId="{A82E2467-0F3E-454C-B7D0-65B1218FD6EE}" srcOrd="7" destOrd="0" presId="urn:microsoft.com/office/officeart/2009/3/layout/SpiralPicture"/>
    <dgm:cxn modelId="{5BDB36AD-E787-4BD8-BF32-D91645E0D7F8}" type="presParOf" srcId="{A82E2467-0F3E-454C-B7D0-65B1218FD6EE}" destId="{F9078D0B-13BC-4ADE-8394-46EDB7C8576E}" srcOrd="0" destOrd="0" presId="urn:microsoft.com/office/officeart/2009/3/layout/SpiralPicture"/>
    <dgm:cxn modelId="{A837CA65-D0C4-425A-AB48-76C4FD6A1680}" type="presParOf" srcId="{A82E2467-0F3E-454C-B7D0-65B1218FD6EE}" destId="{50140C44-C551-4F93-81E7-AA91922192C2}" srcOrd="1" destOrd="0" presId="urn:microsoft.com/office/officeart/2009/3/layout/SpiralPicture"/>
    <dgm:cxn modelId="{997A2464-51FF-4808-B237-A4481110C023}" type="presParOf" srcId="{A82E2467-0F3E-454C-B7D0-65B1218FD6EE}" destId="{B410A2C6-E71F-4B39-B829-2EA66D6BE601}" srcOrd="2" destOrd="0" presId="urn:microsoft.com/office/officeart/2009/3/layout/SpiralPicture"/>
    <dgm:cxn modelId="{D2E7A06E-3210-47EE-9B94-9E4042F09687}" type="presParOf" srcId="{0156D0F1-6701-4F2B-8F46-4BFC288FCAB3}" destId="{AC8B1546-B3BE-4E2E-A7B8-CD753BB38CB9}" srcOrd="8" destOrd="0" presId="urn:microsoft.com/office/officeart/2009/3/layout/SpiralPicture"/>
    <dgm:cxn modelId="{4DB04C3C-D54F-49A7-BB13-9A0203A51D92}" type="presParOf" srcId="{AC8B1546-B3BE-4E2E-A7B8-CD753BB38CB9}" destId="{B618159D-9968-4028-9A13-E8AFA5246333}" srcOrd="0" destOrd="0" presId="urn:microsoft.com/office/officeart/2009/3/layout/SpiralPicture"/>
    <dgm:cxn modelId="{D9C3CFA9-EBB5-40FC-93E3-6FBD235501FC}" type="presParOf" srcId="{0156D0F1-6701-4F2B-8F46-4BFC288FCAB3}" destId="{D6BE40CD-DB12-4B79-A9D7-F7C763E7BD83}" srcOrd="9" destOrd="0" presId="urn:microsoft.com/office/officeart/2009/3/layout/SpiralPicture"/>
    <dgm:cxn modelId="{F21F7DB6-3400-40E7-BC8A-35974EFC8F2B}" type="presParOf" srcId="{D6BE40CD-DB12-4B79-A9D7-F7C763E7BD83}" destId="{5D375B76-C21C-4297-970D-BA11C2C7149B}" srcOrd="0" destOrd="0" presId="urn:microsoft.com/office/officeart/2009/3/layout/SpiralPicture"/>
    <dgm:cxn modelId="{22E0CDC8-B653-4847-A1F5-4A11651D1CEE}" type="presParOf" srcId="{D6BE40CD-DB12-4B79-A9D7-F7C763E7BD83}" destId="{03C1BF33-B1AB-4552-BF3B-AF124B3E458D}" srcOrd="1" destOrd="0" presId="urn:microsoft.com/office/officeart/2009/3/layout/SpiralPicture"/>
    <dgm:cxn modelId="{16DA2F3F-2DA7-4B5D-9E0A-BDC251954D47}" type="presParOf" srcId="{D6BE40CD-DB12-4B79-A9D7-F7C763E7BD83}" destId="{45C14A04-370D-4B6D-8923-6344AF0B07AD}" srcOrd="2" destOrd="0" presId="urn:microsoft.com/office/officeart/2009/3/layout/SpiralPicture"/>
    <dgm:cxn modelId="{B5217DFD-D46C-4698-A1F3-4238D94E6C3F}" type="presParOf" srcId="{D6BE40CD-DB12-4B79-A9D7-F7C763E7BD83}" destId="{98A6E44C-109E-4359-91B1-B38F961D5C00}" srcOrd="3" destOrd="0" presId="urn:microsoft.com/office/officeart/2009/3/layout/SpiralPicture"/>
    <dgm:cxn modelId="{10ADAB45-42DF-40C7-ABE6-0D084917DFB8}" type="presParOf" srcId="{0156D0F1-6701-4F2B-8F46-4BFC288FCAB3}" destId="{4766A779-2293-4537-A7C8-1885F4B67A56}" srcOrd="10" destOrd="0" presId="urn:microsoft.com/office/officeart/2009/3/layout/SpiralPicture"/>
    <dgm:cxn modelId="{EDB30E89-F101-46A2-8110-FA2B976358C3}" type="presParOf" srcId="{4766A779-2293-4537-A7C8-1885F4B67A56}" destId="{5D388901-9681-42EF-9AE8-A342308691BC}" srcOrd="0" destOrd="0" presId="urn:microsoft.com/office/officeart/2009/3/layout/SpiralPicture"/>
    <dgm:cxn modelId="{6F4F1D9D-B452-46AA-8DFF-55910D8D74EC}" type="presParOf" srcId="{0156D0F1-6701-4F2B-8F46-4BFC288FCAB3}" destId="{0215ED72-7A33-4DE3-B823-A0C2916BA7FE}" srcOrd="11" destOrd="0" presId="urn:microsoft.com/office/officeart/2009/3/layout/SpiralPicture"/>
    <dgm:cxn modelId="{09459201-B48E-437A-81BA-C032C28CDD03}" type="presParOf" srcId="{0215ED72-7A33-4DE3-B823-A0C2916BA7FE}" destId="{78646BDD-5972-43BE-9051-AD74039A0701}" srcOrd="0" destOrd="0" presId="urn:microsoft.com/office/officeart/2009/3/layout/SpiralPicture"/>
    <dgm:cxn modelId="{2056BB5C-13AC-43EA-AA5A-965ACFC68B93}" type="presParOf" srcId="{0215ED72-7A33-4DE3-B823-A0C2916BA7FE}" destId="{35790A35-EC92-45E2-A154-4DC755106E8F}" srcOrd="1" destOrd="0" presId="urn:microsoft.com/office/officeart/2009/3/layout/SpiralPicture"/>
    <dgm:cxn modelId="{17981518-21F1-458E-A720-62167C44634C}" type="presParOf" srcId="{0215ED72-7A33-4DE3-B823-A0C2916BA7FE}" destId="{522E8529-6E5B-46F3-A8D3-A28A25B00904}" srcOrd="2" destOrd="0" presId="urn:microsoft.com/office/officeart/2009/3/layout/SpiralPicture"/>
    <dgm:cxn modelId="{6F7BD09B-646B-4822-BDA2-D3D638AFEC55}" type="presParOf" srcId="{0215ED72-7A33-4DE3-B823-A0C2916BA7FE}" destId="{5E7E7F76-33D9-4220-9F6B-631163DE7FB9}" srcOrd="3" destOrd="0" presId="urn:microsoft.com/office/officeart/2009/3/layout/SpiralPicture"/>
    <dgm:cxn modelId="{F30E8CEC-B038-4520-98E4-8FDDC6E52929}" type="presParOf" srcId="{0215ED72-7A33-4DE3-B823-A0C2916BA7FE}" destId="{88897324-0F08-44F1-AFC1-1F0ADA244929}" srcOrd="4" destOrd="0" presId="urn:microsoft.com/office/officeart/2009/3/layout/SpiralPicture"/>
    <dgm:cxn modelId="{8094B93C-72F5-4A4A-A070-600E6B26980A}" type="presParOf" srcId="{D3F794F7-48CA-41D4-9390-C5F5D8485A1C}" destId="{0AEC5D78-33AB-40F8-98CE-62D307826C6D}" srcOrd="1" destOrd="0" presId="urn:microsoft.com/office/officeart/2009/3/layout/SpiralPicture"/>
    <dgm:cxn modelId="{776E38D0-8331-4F42-964C-B81A6A59A5D6}" type="presParOf" srcId="{0AEC5D78-33AB-40F8-98CE-62D307826C6D}" destId="{8999D088-536C-4F14-A327-F1FA8359E5F4}" srcOrd="0" destOrd="0" presId="urn:microsoft.com/office/officeart/2009/3/layout/SpiralPicture"/>
    <dgm:cxn modelId="{4261DDF6-DC5D-4F32-B6A4-006191F1891B}" type="presParOf" srcId="{8999D088-536C-4F14-A327-F1FA8359E5F4}" destId="{C2477B52-C941-423D-B598-179E16A914E2}" srcOrd="0" destOrd="0" presId="urn:microsoft.com/office/officeart/2009/3/layout/SpiralPicture"/>
    <dgm:cxn modelId="{91120CA1-1C20-4F6E-9942-BDF1A9010888}" type="presParOf" srcId="{0AEC5D78-33AB-40F8-98CE-62D307826C6D}" destId="{427F5632-D076-437A-94FF-ED7A1A60DE17}" srcOrd="1" destOrd="0" presId="urn:microsoft.com/office/officeart/2009/3/layout/SpiralPicture"/>
    <dgm:cxn modelId="{AEF7E5B1-7AFE-43F2-AF7A-C6B32CCB2829}" type="presParOf" srcId="{0AEC5D78-33AB-40F8-98CE-62D307826C6D}" destId="{2A9152B1-4341-424D-BFF2-3CB2B5298E2C}" srcOrd="2" destOrd="0" presId="urn:microsoft.com/office/officeart/2009/3/layout/SpiralPicture"/>
    <dgm:cxn modelId="{50088658-C48A-425E-A1C8-B5DFE288BE5E}" type="presParOf" srcId="{2A9152B1-4341-424D-BFF2-3CB2B5298E2C}" destId="{E74F7A7E-45A8-4585-B7F6-93CBEE915122}" srcOrd="0" destOrd="0" presId="urn:microsoft.com/office/officeart/2009/3/layout/SpiralPicture"/>
    <dgm:cxn modelId="{C7BFFD78-DF1D-4BB3-ACC1-4CB1985B0B28}" type="presParOf" srcId="{2A9152B1-4341-424D-BFF2-3CB2B5298E2C}" destId="{626DE059-468E-4CF1-9915-E295CAABA9C9}" srcOrd="1" destOrd="0" presId="urn:microsoft.com/office/officeart/2009/3/layout/SpiralPicture"/>
    <dgm:cxn modelId="{1DFD8506-3D84-4C51-977A-566B6EBD60DB}" type="presParOf" srcId="{0AEC5D78-33AB-40F8-98CE-62D307826C6D}" destId="{FA18366B-A9BF-407E-A649-6C18CE06591B}" srcOrd="3" destOrd="0" presId="urn:microsoft.com/office/officeart/2009/3/layout/SpiralPicture"/>
    <dgm:cxn modelId="{9E08296E-56C1-427A-B4C5-DABDE1DC76D7}" type="presParOf" srcId="{0AEC5D78-33AB-40F8-98CE-62D307826C6D}" destId="{5519D3C4-01A2-4D29-9713-B74C438A8523}" srcOrd="4" destOrd="0" presId="urn:microsoft.com/office/officeart/2009/3/layout/SpiralPicture"/>
    <dgm:cxn modelId="{88BB9DC3-6061-4DAB-844F-DAC4E91B30FF}" type="presParOf" srcId="{5519D3C4-01A2-4D29-9713-B74C438A8523}" destId="{1E20428F-7492-4FBF-A308-0C73DBCC1B32}" srcOrd="0" destOrd="0" presId="urn:microsoft.com/office/officeart/2009/3/layout/SpiralPicture"/>
    <dgm:cxn modelId="{D720FB6B-CA50-4732-8D31-5F08955404E4}" type="presParOf" srcId="{5519D3C4-01A2-4D29-9713-B74C438A8523}" destId="{0C13513D-91C9-4DC2-A283-0334CE18F710}" srcOrd="1" destOrd="0" presId="urn:microsoft.com/office/officeart/2009/3/layout/SpiralPicture"/>
    <dgm:cxn modelId="{3877896C-ABC3-4CD6-90D9-F7AEA0ACC64D}" type="presParOf" srcId="{5519D3C4-01A2-4D29-9713-B74C438A8523}" destId="{C92DE4A5-A5E3-4D78-8DC5-B864418E4C3E}" srcOrd="2" destOrd="0" presId="urn:microsoft.com/office/officeart/2009/3/layout/SpiralPicture"/>
    <dgm:cxn modelId="{AB8E2667-BBBE-4C29-88BE-65CF070755DB}" type="presParOf" srcId="{0AEC5D78-33AB-40F8-98CE-62D307826C6D}" destId="{65DED55D-AFDE-4D9D-8FDC-34630AA71D12}" srcOrd="5" destOrd="0" presId="urn:microsoft.com/office/officeart/2009/3/layout/SpiralPicture"/>
    <dgm:cxn modelId="{5F2B3E2A-0415-4B37-A2CF-4AA073A4BEAD}" type="presParOf" srcId="{0AEC5D78-33AB-40F8-98CE-62D307826C6D}" destId="{5BDE4559-3401-4034-828B-9E37386C8407}" srcOrd="6" destOrd="0" presId="urn:microsoft.com/office/officeart/2009/3/layout/SpiralPicture"/>
    <dgm:cxn modelId="{8FE9F28D-23D2-440F-BFAE-1ED3A1386ED3}" type="presParOf" srcId="{5BDE4559-3401-4034-828B-9E37386C8407}" destId="{093CE2EA-DE22-47D8-8646-75B33219B668}" srcOrd="0" destOrd="0" presId="urn:microsoft.com/office/officeart/2009/3/layout/SpiralPicture"/>
    <dgm:cxn modelId="{CD6C3CD8-2814-407B-B964-867C2FD372F1}" type="presParOf" srcId="{5BDE4559-3401-4034-828B-9E37386C8407}" destId="{42E2D77D-5B42-494C-B570-F50F2019E5CF}" srcOrd="1" destOrd="0" presId="urn:microsoft.com/office/officeart/2009/3/layout/SpiralPicture"/>
    <dgm:cxn modelId="{0A496EDA-12A1-49ED-8F86-EE209F7F226A}" type="presParOf" srcId="{5BDE4559-3401-4034-828B-9E37386C8407}" destId="{64841B61-8064-478B-B259-C832AD185661}" srcOrd="2" destOrd="0" presId="urn:microsoft.com/office/officeart/2009/3/layout/SpiralPicture"/>
    <dgm:cxn modelId="{7496DB1D-6854-4A3A-8763-DC4E4BCD96A5}" type="presParOf" srcId="{5BDE4559-3401-4034-828B-9E37386C8407}" destId="{9B2A5E93-6750-4272-9F7F-736D8046D8F5}" srcOrd="3" destOrd="0" presId="urn:microsoft.com/office/officeart/2009/3/layout/SpiralPicture"/>
    <dgm:cxn modelId="{E71591AA-0700-46AD-B6E6-D1BB93B35EBC}" type="presParOf" srcId="{0AEC5D78-33AB-40F8-98CE-62D307826C6D}" destId="{77F575F9-5260-4EF6-98DF-6E7DB4072E1F}" srcOrd="7" destOrd="0" presId="urn:microsoft.com/office/officeart/2009/3/layout/SpiralPicture"/>
    <dgm:cxn modelId="{250ACDEB-686A-4DF3-AFD1-981A83C50502}" type="presParOf" srcId="{0AEC5D78-33AB-40F8-98CE-62D307826C6D}" destId="{93175784-E2D8-46DF-A50D-5D07DA13E0C7}" srcOrd="8" destOrd="0" presId="urn:microsoft.com/office/officeart/2009/3/layout/SpiralPicture"/>
    <dgm:cxn modelId="{0E7B448A-1A49-4F72-8532-340B914058DC}" type="presParOf" srcId="{93175784-E2D8-46DF-A50D-5D07DA13E0C7}" destId="{DD14512E-979B-443E-977F-B5140B5484CD}" srcOrd="0" destOrd="0" presId="urn:microsoft.com/office/officeart/2009/3/layout/SpiralPicture"/>
    <dgm:cxn modelId="{F4BEF333-4AB2-412B-AF2B-588BA4CC4E09}" type="presParOf" srcId="{93175784-E2D8-46DF-A50D-5D07DA13E0C7}" destId="{E9719B9B-BD00-49B9-B969-47E3BC4B2E49}" srcOrd="1" destOrd="0" presId="urn:microsoft.com/office/officeart/2009/3/layout/SpiralPicture"/>
    <dgm:cxn modelId="{FF7D8F19-CCA3-4026-A664-2302805042C4}" type="presParOf" srcId="{93175784-E2D8-46DF-A50D-5D07DA13E0C7}" destId="{2CEC7D8C-6391-427F-8B87-4AAAD16ADCA0}" srcOrd="2" destOrd="0" presId="urn:microsoft.com/office/officeart/2009/3/layout/SpiralPicture"/>
    <dgm:cxn modelId="{F9B4124B-2871-4FF0-BE0F-46761CB1205F}" type="presParOf" srcId="{93175784-E2D8-46DF-A50D-5D07DA13E0C7}" destId="{D1DF2AD9-8F58-43A4-87A7-2519D683ACC8}" srcOrd="3" destOrd="0" presId="urn:microsoft.com/office/officeart/2009/3/layout/SpiralPicture"/>
    <dgm:cxn modelId="{631DD3E4-D02C-40D7-9E3A-8A6AE22CB0CE}" type="presParOf" srcId="{93175784-E2D8-46DF-A50D-5D07DA13E0C7}" destId="{7CEEA817-F6EE-4876-BAA2-8B025EF4DF5B}" srcOrd="4" destOrd="0" presId="urn:microsoft.com/office/officeart/2009/3/layout/SpiralPicture"/>
    <dgm:cxn modelId="{6ED33172-4764-4DD1-813E-C020022A704D}" type="presParOf" srcId="{0AEC5D78-33AB-40F8-98CE-62D307826C6D}" destId="{B159E639-82E1-4618-BDFB-2E4B7C3CD4EC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11636B8-53A7-442A-97DE-4350E5A92DE8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27349F4-440B-4805-B239-98FB78454A9F}">
      <dgm:prSet/>
      <dgm:spPr/>
      <dgm:t>
        <a:bodyPr/>
        <a:lstStyle/>
        <a:p>
          <a:endParaRPr lang="uk-UA"/>
        </a:p>
      </dgm:t>
    </dgm:pt>
    <dgm:pt modelId="{43E2DF3A-07A0-45B9-B5B5-8E787174AE4D}" type="parTrans" cxnId="{F35E99B5-3D61-46AA-B7E7-58F9762B174A}">
      <dgm:prSet/>
      <dgm:spPr/>
      <dgm:t>
        <a:bodyPr/>
        <a:lstStyle/>
        <a:p>
          <a:endParaRPr lang="uk-UA"/>
        </a:p>
      </dgm:t>
    </dgm:pt>
    <dgm:pt modelId="{743FAE67-1B06-4310-949D-416F1AE16E8A}" type="sibTrans" cxnId="{F35E99B5-3D61-46AA-B7E7-58F9762B174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CF73EFBC-C4C8-4A04-8E28-4D8FC0B17C77}">
      <dgm:prSet/>
      <dgm:spPr/>
      <dgm:t>
        <a:bodyPr/>
        <a:lstStyle/>
        <a:p>
          <a:endParaRPr lang="uk-UA"/>
        </a:p>
      </dgm:t>
    </dgm:pt>
    <dgm:pt modelId="{102005AE-FF4E-4CFB-9EBC-376C14AC4DA2}" type="parTrans" cxnId="{B2E1F335-6694-4A33-9BB2-806C2486D98F}">
      <dgm:prSet/>
      <dgm:spPr/>
      <dgm:t>
        <a:bodyPr/>
        <a:lstStyle/>
        <a:p>
          <a:endParaRPr lang="uk-UA"/>
        </a:p>
      </dgm:t>
    </dgm:pt>
    <dgm:pt modelId="{9FE934FD-9986-407A-A67F-9EA3D2EF96D1}" type="sibTrans" cxnId="{B2E1F335-6694-4A33-9BB2-806C2486D98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62E23EDF-37AB-4900-8626-F2D29CEE5EA2}">
      <dgm:prSet/>
      <dgm:spPr/>
      <dgm:t>
        <a:bodyPr/>
        <a:lstStyle/>
        <a:p>
          <a:endParaRPr lang="uk-UA"/>
        </a:p>
      </dgm:t>
    </dgm:pt>
    <dgm:pt modelId="{67E5244F-5151-4E22-AB36-ABD966823C28}" type="parTrans" cxnId="{928DCAE2-0F3F-415D-A204-05A76A3C91E2}">
      <dgm:prSet/>
      <dgm:spPr/>
      <dgm:t>
        <a:bodyPr/>
        <a:lstStyle/>
        <a:p>
          <a:endParaRPr lang="uk-UA"/>
        </a:p>
      </dgm:t>
    </dgm:pt>
    <dgm:pt modelId="{21010646-4643-47D9-BF8A-2B5910B2493D}" type="sibTrans" cxnId="{928DCAE2-0F3F-415D-A204-05A76A3C91E2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CA5FA9A3-CAC6-418A-B077-F702ACA811AA}">
      <dgm:prSet/>
      <dgm:spPr/>
      <dgm:t>
        <a:bodyPr/>
        <a:lstStyle/>
        <a:p>
          <a:endParaRPr lang="uk-UA"/>
        </a:p>
      </dgm:t>
    </dgm:pt>
    <dgm:pt modelId="{58C368AE-F745-42F8-97EA-E5F19F56A457}" type="parTrans" cxnId="{CD05FD1C-7C64-4B0D-810B-4E215032F9F7}">
      <dgm:prSet/>
      <dgm:spPr/>
      <dgm:t>
        <a:bodyPr/>
        <a:lstStyle/>
        <a:p>
          <a:endParaRPr lang="uk-UA"/>
        </a:p>
      </dgm:t>
    </dgm:pt>
    <dgm:pt modelId="{967AE3D2-4445-4B5E-BCA1-497CF60DA2C2}" type="sibTrans" cxnId="{CD05FD1C-7C64-4B0D-810B-4E215032F9F7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9EBA03B8-C0C0-4518-9B72-286B72E1FCEC}">
      <dgm:prSet/>
      <dgm:spPr/>
      <dgm:t>
        <a:bodyPr/>
        <a:lstStyle/>
        <a:p>
          <a:endParaRPr lang="uk-UA"/>
        </a:p>
      </dgm:t>
    </dgm:pt>
    <dgm:pt modelId="{594B56B5-5373-401F-AE47-85D510309E8F}" type="parTrans" cxnId="{D01EBFAD-ED2D-4EEC-AEB6-1E9EB1621801}">
      <dgm:prSet/>
      <dgm:spPr/>
      <dgm:t>
        <a:bodyPr/>
        <a:lstStyle/>
        <a:p>
          <a:endParaRPr lang="uk-UA"/>
        </a:p>
      </dgm:t>
    </dgm:pt>
    <dgm:pt modelId="{355F2AD7-17E0-44C2-B43E-1CD4C6C268E2}" type="sibTrans" cxnId="{D01EBFAD-ED2D-4EEC-AEB6-1E9EB1621801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F1AECDEC-1F31-4811-B052-EC50DC742995}" type="pres">
      <dgm:prSet presAssocID="{911636B8-53A7-442A-97DE-4350E5A92DE8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D7DA651F-FCFE-41E6-83A7-6EBAC3233B58}" type="pres">
      <dgm:prSet presAssocID="{911636B8-53A7-442A-97DE-4350E5A92DE8}" presName="picts" presStyleCnt="0"/>
      <dgm:spPr/>
    </dgm:pt>
    <dgm:pt modelId="{9B92C980-2FAE-4EB6-B84D-BB2C8BFB299E}" type="pres">
      <dgm:prSet presAssocID="{911636B8-53A7-442A-97DE-4350E5A92DE8}" presName="space1" presStyleCnt="0"/>
      <dgm:spPr/>
    </dgm:pt>
    <dgm:pt modelId="{6344082F-F37E-4370-A4D7-7E802F688280}" type="pres">
      <dgm:prSet presAssocID="{911636B8-53A7-442A-97DE-4350E5A92DE8}" presName="space2" presStyleCnt="0"/>
      <dgm:spPr/>
    </dgm:pt>
    <dgm:pt modelId="{BF3C3282-8D19-49BC-9CAE-C9B73EB1EB98}" type="pres">
      <dgm:prSet presAssocID="{743FAE67-1B06-4310-949D-416F1AE16E8A}" presName="pictA1" presStyleCnt="0"/>
      <dgm:spPr/>
    </dgm:pt>
    <dgm:pt modelId="{842A011B-D758-4272-BF02-4EB5D977EF18}" type="pres">
      <dgm:prSet presAssocID="{743FAE67-1B06-4310-949D-416F1AE16E8A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1A9D28DF-09C3-4A69-B414-5A76B4505C75}" type="pres">
      <dgm:prSet presAssocID="{743FAE67-1B06-4310-949D-416F1AE16E8A}" presName="oneDotPict" presStyleCnt="0"/>
      <dgm:spPr/>
    </dgm:pt>
    <dgm:pt modelId="{366A3241-F7BC-436F-81E5-21836CF505D0}" type="pres">
      <dgm:prSet presAssocID="{743FAE67-1B06-4310-949D-416F1AE16E8A}" presName="dotPict_11" presStyleLbl="solidFgAcc1" presStyleIdx="0" presStyleCnt="30"/>
      <dgm:spPr/>
    </dgm:pt>
    <dgm:pt modelId="{EFCC894C-B9DA-4545-B562-4B95B50281F5}" type="pres">
      <dgm:prSet presAssocID="{9FE934FD-9986-407A-A67F-9EA3D2EF96D1}" presName="pictA2" presStyleCnt="0"/>
      <dgm:spPr/>
    </dgm:pt>
    <dgm:pt modelId="{44FF780F-5F9F-4F08-AC71-8705AC5A92AA}" type="pres">
      <dgm:prSet presAssocID="{9FE934FD-9986-407A-A67F-9EA3D2EF96D1}" presName="imageRepeatNode" presStyleLbl="alignNode1" presStyleIdx="1" presStyleCnt="5" custLinFactNeighborX="-728" custLinFactNeighborY="-1694"/>
      <dgm:spPr/>
      <dgm:t>
        <a:bodyPr/>
        <a:lstStyle/>
        <a:p>
          <a:endParaRPr lang="ru-RU"/>
        </a:p>
      </dgm:t>
    </dgm:pt>
    <dgm:pt modelId="{8678E95F-D0A3-4E5D-B53A-CB3B2829B175}" type="pres">
      <dgm:prSet presAssocID="{9FE934FD-9986-407A-A67F-9EA3D2EF96D1}" presName="twoDotsPict" presStyleCnt="0"/>
      <dgm:spPr/>
    </dgm:pt>
    <dgm:pt modelId="{6EEFB635-99FD-47D3-982D-6E74FCED0B74}" type="pres">
      <dgm:prSet presAssocID="{9FE934FD-9986-407A-A67F-9EA3D2EF96D1}" presName="dotPict_21" presStyleLbl="solidFgAcc1" presStyleIdx="1" presStyleCnt="30"/>
      <dgm:spPr/>
    </dgm:pt>
    <dgm:pt modelId="{1FD0A92B-6FD1-44EB-9CE7-CB7635E719A4}" type="pres">
      <dgm:prSet presAssocID="{9FE934FD-9986-407A-A67F-9EA3D2EF96D1}" presName="dotPict_22" presStyleLbl="solidFgAcc1" presStyleIdx="2" presStyleCnt="30"/>
      <dgm:spPr/>
    </dgm:pt>
    <dgm:pt modelId="{CE43287D-97AB-41FC-A449-AE23315971EB}" type="pres">
      <dgm:prSet presAssocID="{21010646-4643-47D9-BF8A-2B5910B2493D}" presName="pictA3" presStyleCnt="0"/>
      <dgm:spPr/>
    </dgm:pt>
    <dgm:pt modelId="{34B9030A-9ADB-488F-A356-86D4A8FB6CFA}" type="pres">
      <dgm:prSet presAssocID="{21010646-4643-47D9-BF8A-2B5910B2493D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2BA12044-B5C7-4455-94CD-988E4FB5D307}" type="pres">
      <dgm:prSet presAssocID="{21010646-4643-47D9-BF8A-2B5910B2493D}" presName="threeDotsPict" presStyleCnt="0"/>
      <dgm:spPr/>
    </dgm:pt>
    <dgm:pt modelId="{FE510DE1-3FA9-4336-A38E-B77621679914}" type="pres">
      <dgm:prSet presAssocID="{21010646-4643-47D9-BF8A-2B5910B2493D}" presName="dotPict_31" presStyleLbl="solidFgAcc1" presStyleIdx="3" presStyleCnt="30"/>
      <dgm:spPr/>
    </dgm:pt>
    <dgm:pt modelId="{72D0EB02-B0A6-4927-803B-5F83868BA573}" type="pres">
      <dgm:prSet presAssocID="{21010646-4643-47D9-BF8A-2B5910B2493D}" presName="dotPict_32" presStyleLbl="solidFgAcc1" presStyleIdx="4" presStyleCnt="30"/>
      <dgm:spPr/>
    </dgm:pt>
    <dgm:pt modelId="{1CB7E2BD-313F-4EFB-8ABC-67B286A104B0}" type="pres">
      <dgm:prSet presAssocID="{21010646-4643-47D9-BF8A-2B5910B2493D}" presName="dotPict_33" presStyleLbl="solidFgAcc1" presStyleIdx="5" presStyleCnt="30"/>
      <dgm:spPr/>
    </dgm:pt>
    <dgm:pt modelId="{A4C863CA-6E98-46EB-93BE-5DF1026661DC}" type="pres">
      <dgm:prSet presAssocID="{967AE3D2-4445-4B5E-BCA1-497CF60DA2C2}" presName="pictA4" presStyleCnt="0"/>
      <dgm:spPr/>
    </dgm:pt>
    <dgm:pt modelId="{BD055B4D-0096-4324-A604-34AF51AA97A1}" type="pres">
      <dgm:prSet presAssocID="{967AE3D2-4445-4B5E-BCA1-497CF60DA2C2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795CF004-E22F-4A05-8EE7-30F33332D1F1}" type="pres">
      <dgm:prSet presAssocID="{967AE3D2-4445-4B5E-BCA1-497CF60DA2C2}" presName="fourDotsPict" presStyleCnt="0"/>
      <dgm:spPr/>
    </dgm:pt>
    <dgm:pt modelId="{B5262968-63BE-4B83-A062-ADBF9B8AF4FD}" type="pres">
      <dgm:prSet presAssocID="{967AE3D2-4445-4B5E-BCA1-497CF60DA2C2}" presName="dotPict_41" presStyleLbl="solidFgAcc1" presStyleIdx="6" presStyleCnt="30"/>
      <dgm:spPr/>
    </dgm:pt>
    <dgm:pt modelId="{9F3DCEC9-C99F-4A37-A34A-24D16E8F7B45}" type="pres">
      <dgm:prSet presAssocID="{967AE3D2-4445-4B5E-BCA1-497CF60DA2C2}" presName="dotPict_42" presStyleLbl="solidFgAcc1" presStyleIdx="7" presStyleCnt="30"/>
      <dgm:spPr/>
    </dgm:pt>
    <dgm:pt modelId="{916ACB8F-8404-460F-A507-4E336C5E1385}" type="pres">
      <dgm:prSet presAssocID="{967AE3D2-4445-4B5E-BCA1-497CF60DA2C2}" presName="dotPict_43" presStyleLbl="solidFgAcc1" presStyleIdx="8" presStyleCnt="30"/>
      <dgm:spPr/>
    </dgm:pt>
    <dgm:pt modelId="{93F8F556-71FF-4A07-8AB1-A21D3AA7B31A}" type="pres">
      <dgm:prSet presAssocID="{967AE3D2-4445-4B5E-BCA1-497CF60DA2C2}" presName="dotPict_44" presStyleLbl="solidFgAcc1" presStyleIdx="9" presStyleCnt="30"/>
      <dgm:spPr/>
    </dgm:pt>
    <dgm:pt modelId="{F9170D7D-929D-4394-915C-B2FDA7CB6A7A}" type="pres">
      <dgm:prSet presAssocID="{355F2AD7-17E0-44C2-B43E-1CD4C6C268E2}" presName="pictA5" presStyleCnt="0"/>
      <dgm:spPr/>
    </dgm:pt>
    <dgm:pt modelId="{05E2EB0A-8582-442E-968E-29AD9C41735E}" type="pres">
      <dgm:prSet presAssocID="{355F2AD7-17E0-44C2-B43E-1CD4C6C268E2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5950F653-C907-4C3E-95A4-D7088583D064}" type="pres">
      <dgm:prSet presAssocID="{355F2AD7-17E0-44C2-B43E-1CD4C6C268E2}" presName="fiveDotsPict" presStyleCnt="0"/>
      <dgm:spPr/>
    </dgm:pt>
    <dgm:pt modelId="{A7EB230D-FFD4-4F41-9659-D907A2A16E88}" type="pres">
      <dgm:prSet presAssocID="{355F2AD7-17E0-44C2-B43E-1CD4C6C268E2}" presName="dotPict_51" presStyleLbl="solidFgAcc1" presStyleIdx="10" presStyleCnt="30"/>
      <dgm:spPr/>
    </dgm:pt>
    <dgm:pt modelId="{C6F2A8E1-7041-4D6F-812A-1B7297F54953}" type="pres">
      <dgm:prSet presAssocID="{355F2AD7-17E0-44C2-B43E-1CD4C6C268E2}" presName="dotPict_52" presStyleLbl="solidFgAcc1" presStyleIdx="11" presStyleCnt="30"/>
      <dgm:spPr/>
    </dgm:pt>
    <dgm:pt modelId="{0E650605-1ECE-483D-83A6-7F7428E5B52F}" type="pres">
      <dgm:prSet presAssocID="{355F2AD7-17E0-44C2-B43E-1CD4C6C268E2}" presName="dotPict_53" presStyleLbl="solidFgAcc1" presStyleIdx="12" presStyleCnt="30"/>
      <dgm:spPr/>
    </dgm:pt>
    <dgm:pt modelId="{D8207E09-34F6-46B4-AD0A-1A6F4AFDC5AB}" type="pres">
      <dgm:prSet presAssocID="{355F2AD7-17E0-44C2-B43E-1CD4C6C268E2}" presName="dotPict_54" presStyleLbl="solidFgAcc1" presStyleIdx="13" presStyleCnt="30"/>
      <dgm:spPr/>
    </dgm:pt>
    <dgm:pt modelId="{14C0AD06-D8A1-4353-8CC2-5F3251877D0B}" type="pres">
      <dgm:prSet presAssocID="{355F2AD7-17E0-44C2-B43E-1CD4C6C268E2}" presName="dotPict_55" presStyleLbl="solidFgAcc1" presStyleIdx="14" presStyleCnt="30"/>
      <dgm:spPr/>
    </dgm:pt>
    <dgm:pt modelId="{9EC5444D-B2B5-44B7-891E-927059247600}" type="pres">
      <dgm:prSet presAssocID="{911636B8-53A7-442A-97DE-4350E5A92DE8}" presName="txLine" presStyleCnt="0"/>
      <dgm:spPr/>
    </dgm:pt>
    <dgm:pt modelId="{415D452F-7293-4636-B007-AA41FEE1C7C5}" type="pres">
      <dgm:prSet presAssocID="{A27349F4-440B-4805-B239-98FB78454A9F}" presName="oneDotTx" presStyleCnt="0"/>
      <dgm:spPr/>
    </dgm:pt>
    <dgm:pt modelId="{C2E76C99-08B6-418C-B886-654F224C0DC6}" type="pres">
      <dgm:prSet presAssocID="{A27349F4-440B-4805-B239-98FB78454A9F}" presName="dotTx_11" presStyleLbl="solidFgAcc1" presStyleIdx="15" presStyleCnt="30"/>
      <dgm:spPr/>
    </dgm:pt>
    <dgm:pt modelId="{76B21B57-7793-4C2D-A0BD-F8DB0200D22A}" type="pres">
      <dgm:prSet presAssocID="{A27349F4-440B-4805-B239-98FB78454A9F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54051-D39B-4AEF-BCD1-BEDBA14DE0ED}" type="pres">
      <dgm:prSet presAssocID="{CF73EFBC-C4C8-4A04-8E28-4D8FC0B17C77}" presName="twoDotsTx" presStyleCnt="0"/>
      <dgm:spPr/>
    </dgm:pt>
    <dgm:pt modelId="{44320BA6-9E97-4B23-8B6D-88CD7EC009E3}" type="pres">
      <dgm:prSet presAssocID="{CF73EFBC-C4C8-4A04-8E28-4D8FC0B17C77}" presName="dotTx_21" presStyleLbl="solidFgAcc1" presStyleIdx="16" presStyleCnt="30"/>
      <dgm:spPr/>
    </dgm:pt>
    <dgm:pt modelId="{B7DA3F29-3571-4FD3-8AF6-DE2F2641964E}" type="pres">
      <dgm:prSet presAssocID="{CF73EFBC-C4C8-4A04-8E28-4D8FC0B17C77}" presName="dotTx_22" presStyleLbl="solidFgAcc1" presStyleIdx="17" presStyleCnt="30"/>
      <dgm:spPr/>
    </dgm:pt>
    <dgm:pt modelId="{00797F28-FB6A-42AB-B0CC-F7D808FA9756}" type="pres">
      <dgm:prSet presAssocID="{CF73EFBC-C4C8-4A04-8E28-4D8FC0B17C77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8C5CD-7E70-426B-9CFF-4C0083A8E57E}" type="pres">
      <dgm:prSet presAssocID="{62E23EDF-37AB-4900-8626-F2D29CEE5EA2}" presName="threeDotsTx" presStyleCnt="0"/>
      <dgm:spPr/>
    </dgm:pt>
    <dgm:pt modelId="{34DFEABE-AF7D-4705-9408-652ECB537251}" type="pres">
      <dgm:prSet presAssocID="{62E23EDF-37AB-4900-8626-F2D29CEE5EA2}" presName="dotTx_31" presStyleLbl="solidFgAcc1" presStyleIdx="18" presStyleCnt="30"/>
      <dgm:spPr/>
    </dgm:pt>
    <dgm:pt modelId="{9D7A9510-16D5-46FA-BEE0-B905670D7643}" type="pres">
      <dgm:prSet presAssocID="{62E23EDF-37AB-4900-8626-F2D29CEE5EA2}" presName="dotTx_32" presStyleLbl="solidFgAcc1" presStyleIdx="19" presStyleCnt="30"/>
      <dgm:spPr/>
    </dgm:pt>
    <dgm:pt modelId="{C1628512-E45E-49A4-BFF7-19A6324B656C}" type="pres">
      <dgm:prSet presAssocID="{62E23EDF-37AB-4900-8626-F2D29CEE5EA2}" presName="dotTx_33" presStyleLbl="solidFgAcc1" presStyleIdx="20" presStyleCnt="30"/>
      <dgm:spPr/>
    </dgm:pt>
    <dgm:pt modelId="{409349F6-DB5B-41DA-9E98-9F6B42DBA66D}" type="pres">
      <dgm:prSet presAssocID="{62E23EDF-37AB-4900-8626-F2D29CEE5EA2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59E9F-A45C-40F4-982B-EE4DC0D623D7}" type="pres">
      <dgm:prSet presAssocID="{CA5FA9A3-CAC6-418A-B077-F702ACA811AA}" presName="fourDotsTx" presStyleCnt="0"/>
      <dgm:spPr/>
    </dgm:pt>
    <dgm:pt modelId="{6FB11228-7A10-4E90-BD43-D9A315AC7E8D}" type="pres">
      <dgm:prSet presAssocID="{CA5FA9A3-CAC6-418A-B077-F702ACA811AA}" presName="dotTx_41" presStyleLbl="solidFgAcc1" presStyleIdx="21" presStyleCnt="30"/>
      <dgm:spPr/>
    </dgm:pt>
    <dgm:pt modelId="{E746FCAB-B1ED-4C24-95CA-ECBC92931B11}" type="pres">
      <dgm:prSet presAssocID="{CA5FA9A3-CAC6-418A-B077-F702ACA811AA}" presName="dotTx_42" presStyleLbl="solidFgAcc1" presStyleIdx="22" presStyleCnt="30"/>
      <dgm:spPr/>
    </dgm:pt>
    <dgm:pt modelId="{323D24DA-E515-4AAF-BE5A-0E5238A60C4B}" type="pres">
      <dgm:prSet presAssocID="{CA5FA9A3-CAC6-418A-B077-F702ACA811AA}" presName="dotTx_43" presStyleLbl="solidFgAcc1" presStyleIdx="23" presStyleCnt="30"/>
      <dgm:spPr/>
    </dgm:pt>
    <dgm:pt modelId="{F22E1897-C988-451D-AAAE-363F094054DD}" type="pres">
      <dgm:prSet presAssocID="{CA5FA9A3-CAC6-418A-B077-F702ACA811AA}" presName="dotTx_44" presStyleLbl="solidFgAcc1" presStyleIdx="24" presStyleCnt="30"/>
      <dgm:spPr/>
    </dgm:pt>
    <dgm:pt modelId="{B905C42E-ACA1-43BF-81A0-046165956516}" type="pres">
      <dgm:prSet presAssocID="{CA5FA9A3-CAC6-418A-B077-F702ACA811AA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79072-1D23-429E-BA77-AFB63F514AA7}" type="pres">
      <dgm:prSet presAssocID="{9EBA03B8-C0C0-4518-9B72-286B72E1FCEC}" presName="fiveDotsTx" presStyleCnt="0"/>
      <dgm:spPr/>
    </dgm:pt>
    <dgm:pt modelId="{0EE76F62-BA15-4179-BDF1-CDA5B6DFD91B}" type="pres">
      <dgm:prSet presAssocID="{9EBA03B8-C0C0-4518-9B72-286B72E1FCEC}" presName="dotTx_51" presStyleLbl="solidFgAcc1" presStyleIdx="25" presStyleCnt="30"/>
      <dgm:spPr/>
    </dgm:pt>
    <dgm:pt modelId="{D4B63038-252C-435E-A694-9CF388A6592C}" type="pres">
      <dgm:prSet presAssocID="{9EBA03B8-C0C0-4518-9B72-286B72E1FCEC}" presName="dotTx_52" presStyleLbl="solidFgAcc1" presStyleIdx="26" presStyleCnt="30"/>
      <dgm:spPr/>
    </dgm:pt>
    <dgm:pt modelId="{A6107F63-641F-40CD-9B2E-F20F28906F5A}" type="pres">
      <dgm:prSet presAssocID="{9EBA03B8-C0C0-4518-9B72-286B72E1FCEC}" presName="dotTx_53" presStyleLbl="solidFgAcc1" presStyleIdx="27" presStyleCnt="30"/>
      <dgm:spPr/>
    </dgm:pt>
    <dgm:pt modelId="{E1963614-9573-420C-B699-655DAAB57492}" type="pres">
      <dgm:prSet presAssocID="{9EBA03B8-C0C0-4518-9B72-286B72E1FCEC}" presName="dotTx_54" presStyleLbl="solidFgAcc1" presStyleIdx="28" presStyleCnt="30"/>
      <dgm:spPr/>
    </dgm:pt>
    <dgm:pt modelId="{57479E01-381F-4D86-8781-39D002DCC27D}" type="pres">
      <dgm:prSet presAssocID="{9EBA03B8-C0C0-4518-9B72-286B72E1FCEC}" presName="dotTx_55" presStyleLbl="solidFgAcc1" presStyleIdx="29" presStyleCnt="30"/>
      <dgm:spPr/>
    </dgm:pt>
    <dgm:pt modelId="{FD6D34C9-315B-47F3-8F08-F54CB62E57A3}" type="pres">
      <dgm:prSet presAssocID="{9EBA03B8-C0C0-4518-9B72-286B72E1FCEC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DEB382-A4FC-49A9-AAE6-9725004B9860}" type="presOf" srcId="{355F2AD7-17E0-44C2-B43E-1CD4C6C268E2}" destId="{05E2EB0A-8582-442E-968E-29AD9C41735E}" srcOrd="0" destOrd="0" presId="urn:microsoft.com/office/officeart/2009/3/layout/SpiralPicture"/>
    <dgm:cxn modelId="{07FFD847-AFEC-40E7-9F84-25C24B991A91}" type="presOf" srcId="{CA5FA9A3-CAC6-418A-B077-F702ACA811AA}" destId="{B905C42E-ACA1-43BF-81A0-046165956516}" srcOrd="0" destOrd="0" presId="urn:microsoft.com/office/officeart/2009/3/layout/SpiralPicture"/>
    <dgm:cxn modelId="{78708BCD-B28C-4229-A61E-75319F35F746}" type="presOf" srcId="{9FE934FD-9986-407A-A67F-9EA3D2EF96D1}" destId="{44FF780F-5F9F-4F08-AC71-8705AC5A92AA}" srcOrd="0" destOrd="0" presId="urn:microsoft.com/office/officeart/2009/3/layout/SpiralPicture"/>
    <dgm:cxn modelId="{CD05FD1C-7C64-4B0D-810B-4E215032F9F7}" srcId="{911636B8-53A7-442A-97DE-4350E5A92DE8}" destId="{CA5FA9A3-CAC6-418A-B077-F702ACA811AA}" srcOrd="3" destOrd="0" parTransId="{58C368AE-F745-42F8-97EA-E5F19F56A457}" sibTransId="{967AE3D2-4445-4B5E-BCA1-497CF60DA2C2}"/>
    <dgm:cxn modelId="{F35E99B5-3D61-46AA-B7E7-58F9762B174A}" srcId="{911636B8-53A7-442A-97DE-4350E5A92DE8}" destId="{A27349F4-440B-4805-B239-98FB78454A9F}" srcOrd="0" destOrd="0" parTransId="{43E2DF3A-07A0-45B9-B5B5-8E787174AE4D}" sibTransId="{743FAE67-1B06-4310-949D-416F1AE16E8A}"/>
    <dgm:cxn modelId="{6F72E749-DC44-4193-B42B-64C70360A733}" type="presOf" srcId="{21010646-4643-47D9-BF8A-2B5910B2493D}" destId="{34B9030A-9ADB-488F-A356-86D4A8FB6CFA}" srcOrd="0" destOrd="0" presId="urn:microsoft.com/office/officeart/2009/3/layout/SpiralPicture"/>
    <dgm:cxn modelId="{B2E1F335-6694-4A33-9BB2-806C2486D98F}" srcId="{911636B8-53A7-442A-97DE-4350E5A92DE8}" destId="{CF73EFBC-C4C8-4A04-8E28-4D8FC0B17C77}" srcOrd="1" destOrd="0" parTransId="{102005AE-FF4E-4CFB-9EBC-376C14AC4DA2}" sibTransId="{9FE934FD-9986-407A-A67F-9EA3D2EF96D1}"/>
    <dgm:cxn modelId="{19269F2C-EF9A-4A23-9504-5737088A4AB7}" type="presOf" srcId="{CF73EFBC-C4C8-4A04-8E28-4D8FC0B17C77}" destId="{00797F28-FB6A-42AB-B0CC-F7D808FA9756}" srcOrd="0" destOrd="0" presId="urn:microsoft.com/office/officeart/2009/3/layout/SpiralPicture"/>
    <dgm:cxn modelId="{C136C11D-23EF-4BAC-93BB-16D94C02756D}" type="presOf" srcId="{967AE3D2-4445-4B5E-BCA1-497CF60DA2C2}" destId="{BD055B4D-0096-4324-A604-34AF51AA97A1}" srcOrd="0" destOrd="0" presId="urn:microsoft.com/office/officeart/2009/3/layout/SpiralPicture"/>
    <dgm:cxn modelId="{D01EBFAD-ED2D-4EEC-AEB6-1E9EB1621801}" srcId="{911636B8-53A7-442A-97DE-4350E5A92DE8}" destId="{9EBA03B8-C0C0-4518-9B72-286B72E1FCEC}" srcOrd="4" destOrd="0" parTransId="{594B56B5-5373-401F-AE47-85D510309E8F}" sibTransId="{355F2AD7-17E0-44C2-B43E-1CD4C6C268E2}"/>
    <dgm:cxn modelId="{ECEB416A-DA69-4B3E-A0FD-6D1DAF93FEA0}" type="presOf" srcId="{9EBA03B8-C0C0-4518-9B72-286B72E1FCEC}" destId="{FD6D34C9-315B-47F3-8F08-F54CB62E57A3}" srcOrd="0" destOrd="0" presId="urn:microsoft.com/office/officeart/2009/3/layout/SpiralPicture"/>
    <dgm:cxn modelId="{B02CC048-A90A-4E2E-BE50-AA39734494F3}" type="presOf" srcId="{911636B8-53A7-442A-97DE-4350E5A92DE8}" destId="{F1AECDEC-1F31-4811-B052-EC50DC742995}" srcOrd="0" destOrd="0" presId="urn:microsoft.com/office/officeart/2009/3/layout/SpiralPicture"/>
    <dgm:cxn modelId="{F55885E1-A33C-49C3-A038-A98323F839DB}" type="presOf" srcId="{62E23EDF-37AB-4900-8626-F2D29CEE5EA2}" destId="{409349F6-DB5B-41DA-9E98-9F6B42DBA66D}" srcOrd="0" destOrd="0" presId="urn:microsoft.com/office/officeart/2009/3/layout/SpiralPicture"/>
    <dgm:cxn modelId="{75FFEE9C-5E9F-4FE9-9A50-4F713D27C1FA}" type="presOf" srcId="{743FAE67-1B06-4310-949D-416F1AE16E8A}" destId="{842A011B-D758-4272-BF02-4EB5D977EF18}" srcOrd="0" destOrd="0" presId="urn:microsoft.com/office/officeart/2009/3/layout/SpiralPicture"/>
    <dgm:cxn modelId="{928DCAE2-0F3F-415D-A204-05A76A3C91E2}" srcId="{911636B8-53A7-442A-97DE-4350E5A92DE8}" destId="{62E23EDF-37AB-4900-8626-F2D29CEE5EA2}" srcOrd="2" destOrd="0" parTransId="{67E5244F-5151-4E22-AB36-ABD966823C28}" sibTransId="{21010646-4643-47D9-BF8A-2B5910B2493D}"/>
    <dgm:cxn modelId="{294A9D39-7FF6-4647-90A5-EC506C7434D0}" type="presOf" srcId="{A27349F4-440B-4805-B239-98FB78454A9F}" destId="{76B21B57-7793-4C2D-A0BD-F8DB0200D22A}" srcOrd="0" destOrd="0" presId="urn:microsoft.com/office/officeart/2009/3/layout/SpiralPicture"/>
    <dgm:cxn modelId="{CF990E8A-B2D3-41B3-9714-BE385E5FB7F1}" type="presParOf" srcId="{F1AECDEC-1F31-4811-B052-EC50DC742995}" destId="{D7DA651F-FCFE-41E6-83A7-6EBAC3233B58}" srcOrd="0" destOrd="0" presId="urn:microsoft.com/office/officeart/2009/3/layout/SpiralPicture"/>
    <dgm:cxn modelId="{7A17C23A-4E01-4A94-A1F6-1635500A82E9}" type="presParOf" srcId="{D7DA651F-FCFE-41E6-83A7-6EBAC3233B58}" destId="{9B92C980-2FAE-4EB6-B84D-BB2C8BFB299E}" srcOrd="0" destOrd="0" presId="urn:microsoft.com/office/officeart/2009/3/layout/SpiralPicture"/>
    <dgm:cxn modelId="{F7C6E0C2-0663-4BE2-8017-F9698A68B8DB}" type="presParOf" srcId="{D7DA651F-FCFE-41E6-83A7-6EBAC3233B58}" destId="{6344082F-F37E-4370-A4D7-7E802F688280}" srcOrd="1" destOrd="0" presId="urn:microsoft.com/office/officeart/2009/3/layout/SpiralPicture"/>
    <dgm:cxn modelId="{7C580040-9B43-417B-AC56-00EA4C2F134D}" type="presParOf" srcId="{D7DA651F-FCFE-41E6-83A7-6EBAC3233B58}" destId="{BF3C3282-8D19-49BC-9CAE-C9B73EB1EB98}" srcOrd="2" destOrd="0" presId="urn:microsoft.com/office/officeart/2009/3/layout/SpiralPicture"/>
    <dgm:cxn modelId="{E4783949-C36E-4E65-B95D-DB67D9B49B72}" type="presParOf" srcId="{BF3C3282-8D19-49BC-9CAE-C9B73EB1EB98}" destId="{842A011B-D758-4272-BF02-4EB5D977EF18}" srcOrd="0" destOrd="0" presId="urn:microsoft.com/office/officeart/2009/3/layout/SpiralPicture"/>
    <dgm:cxn modelId="{D40CA511-C77B-41B8-B2F8-915268110C32}" type="presParOf" srcId="{D7DA651F-FCFE-41E6-83A7-6EBAC3233B58}" destId="{1A9D28DF-09C3-4A69-B414-5A76B4505C75}" srcOrd="3" destOrd="0" presId="urn:microsoft.com/office/officeart/2009/3/layout/SpiralPicture"/>
    <dgm:cxn modelId="{BB887F4A-0696-4953-BD54-0E7F0DC53AA8}" type="presParOf" srcId="{1A9D28DF-09C3-4A69-B414-5A76B4505C75}" destId="{366A3241-F7BC-436F-81E5-21836CF505D0}" srcOrd="0" destOrd="0" presId="urn:microsoft.com/office/officeart/2009/3/layout/SpiralPicture"/>
    <dgm:cxn modelId="{19165CA8-BB06-4874-919D-B2E7A64218EB}" type="presParOf" srcId="{D7DA651F-FCFE-41E6-83A7-6EBAC3233B58}" destId="{EFCC894C-B9DA-4545-B562-4B95B50281F5}" srcOrd="4" destOrd="0" presId="urn:microsoft.com/office/officeart/2009/3/layout/SpiralPicture"/>
    <dgm:cxn modelId="{E552D0CF-62B2-44BE-8289-8B0BEC6B6BAD}" type="presParOf" srcId="{EFCC894C-B9DA-4545-B562-4B95B50281F5}" destId="{44FF780F-5F9F-4F08-AC71-8705AC5A92AA}" srcOrd="0" destOrd="0" presId="urn:microsoft.com/office/officeart/2009/3/layout/SpiralPicture"/>
    <dgm:cxn modelId="{9CD49024-EB20-46F6-8A5E-74A77656B363}" type="presParOf" srcId="{D7DA651F-FCFE-41E6-83A7-6EBAC3233B58}" destId="{8678E95F-D0A3-4E5D-B53A-CB3B2829B175}" srcOrd="5" destOrd="0" presId="urn:microsoft.com/office/officeart/2009/3/layout/SpiralPicture"/>
    <dgm:cxn modelId="{E5960153-0D86-4991-8A8D-4D7DAC5BB1C3}" type="presParOf" srcId="{8678E95F-D0A3-4E5D-B53A-CB3B2829B175}" destId="{6EEFB635-99FD-47D3-982D-6E74FCED0B74}" srcOrd="0" destOrd="0" presId="urn:microsoft.com/office/officeart/2009/3/layout/SpiralPicture"/>
    <dgm:cxn modelId="{12A3D593-7F35-4E11-9B77-DC290E621FB2}" type="presParOf" srcId="{8678E95F-D0A3-4E5D-B53A-CB3B2829B175}" destId="{1FD0A92B-6FD1-44EB-9CE7-CB7635E719A4}" srcOrd="1" destOrd="0" presId="urn:microsoft.com/office/officeart/2009/3/layout/SpiralPicture"/>
    <dgm:cxn modelId="{FB050D69-D2AC-4F77-BBF2-6C1C7E8EC6AC}" type="presParOf" srcId="{D7DA651F-FCFE-41E6-83A7-6EBAC3233B58}" destId="{CE43287D-97AB-41FC-A449-AE23315971EB}" srcOrd="6" destOrd="0" presId="urn:microsoft.com/office/officeart/2009/3/layout/SpiralPicture"/>
    <dgm:cxn modelId="{95CE6482-D93C-468E-A023-02EA1A9A8C5E}" type="presParOf" srcId="{CE43287D-97AB-41FC-A449-AE23315971EB}" destId="{34B9030A-9ADB-488F-A356-86D4A8FB6CFA}" srcOrd="0" destOrd="0" presId="urn:microsoft.com/office/officeart/2009/3/layout/SpiralPicture"/>
    <dgm:cxn modelId="{A1A68133-C718-4F0B-A99D-656DB9B35D1F}" type="presParOf" srcId="{D7DA651F-FCFE-41E6-83A7-6EBAC3233B58}" destId="{2BA12044-B5C7-4455-94CD-988E4FB5D307}" srcOrd="7" destOrd="0" presId="urn:microsoft.com/office/officeart/2009/3/layout/SpiralPicture"/>
    <dgm:cxn modelId="{2D2312CA-DD7D-429D-91B1-058C10C656E0}" type="presParOf" srcId="{2BA12044-B5C7-4455-94CD-988E4FB5D307}" destId="{FE510DE1-3FA9-4336-A38E-B77621679914}" srcOrd="0" destOrd="0" presId="urn:microsoft.com/office/officeart/2009/3/layout/SpiralPicture"/>
    <dgm:cxn modelId="{96F8B02C-A87E-4E14-BFDA-CA4B6A0B5B9C}" type="presParOf" srcId="{2BA12044-B5C7-4455-94CD-988E4FB5D307}" destId="{72D0EB02-B0A6-4927-803B-5F83868BA573}" srcOrd="1" destOrd="0" presId="urn:microsoft.com/office/officeart/2009/3/layout/SpiralPicture"/>
    <dgm:cxn modelId="{05838985-327A-498E-BB4A-B59645E20C2B}" type="presParOf" srcId="{2BA12044-B5C7-4455-94CD-988E4FB5D307}" destId="{1CB7E2BD-313F-4EFB-8ABC-67B286A104B0}" srcOrd="2" destOrd="0" presId="urn:microsoft.com/office/officeart/2009/3/layout/SpiralPicture"/>
    <dgm:cxn modelId="{3B167C72-900D-453D-831B-2903592A7995}" type="presParOf" srcId="{D7DA651F-FCFE-41E6-83A7-6EBAC3233B58}" destId="{A4C863CA-6E98-46EB-93BE-5DF1026661DC}" srcOrd="8" destOrd="0" presId="urn:microsoft.com/office/officeart/2009/3/layout/SpiralPicture"/>
    <dgm:cxn modelId="{C04325C5-6CDF-45D2-B27F-416B22B5678C}" type="presParOf" srcId="{A4C863CA-6E98-46EB-93BE-5DF1026661DC}" destId="{BD055B4D-0096-4324-A604-34AF51AA97A1}" srcOrd="0" destOrd="0" presId="urn:microsoft.com/office/officeart/2009/3/layout/SpiralPicture"/>
    <dgm:cxn modelId="{532A9362-5B5A-4A43-9168-6056971CE6AA}" type="presParOf" srcId="{D7DA651F-FCFE-41E6-83A7-6EBAC3233B58}" destId="{795CF004-E22F-4A05-8EE7-30F33332D1F1}" srcOrd="9" destOrd="0" presId="urn:microsoft.com/office/officeart/2009/3/layout/SpiralPicture"/>
    <dgm:cxn modelId="{059E52D9-82AF-41A8-8384-74B854602AAF}" type="presParOf" srcId="{795CF004-E22F-4A05-8EE7-30F33332D1F1}" destId="{B5262968-63BE-4B83-A062-ADBF9B8AF4FD}" srcOrd="0" destOrd="0" presId="urn:microsoft.com/office/officeart/2009/3/layout/SpiralPicture"/>
    <dgm:cxn modelId="{2F5FEF86-D24C-4222-9869-0D3F02648660}" type="presParOf" srcId="{795CF004-E22F-4A05-8EE7-30F33332D1F1}" destId="{9F3DCEC9-C99F-4A37-A34A-24D16E8F7B45}" srcOrd="1" destOrd="0" presId="urn:microsoft.com/office/officeart/2009/3/layout/SpiralPicture"/>
    <dgm:cxn modelId="{EDDED64C-5C98-40A1-B17F-B6F84AF224D0}" type="presParOf" srcId="{795CF004-E22F-4A05-8EE7-30F33332D1F1}" destId="{916ACB8F-8404-460F-A507-4E336C5E1385}" srcOrd="2" destOrd="0" presId="urn:microsoft.com/office/officeart/2009/3/layout/SpiralPicture"/>
    <dgm:cxn modelId="{B44CDE96-06C5-44AA-BDCD-B168F61E694C}" type="presParOf" srcId="{795CF004-E22F-4A05-8EE7-30F33332D1F1}" destId="{93F8F556-71FF-4A07-8AB1-A21D3AA7B31A}" srcOrd="3" destOrd="0" presId="urn:microsoft.com/office/officeart/2009/3/layout/SpiralPicture"/>
    <dgm:cxn modelId="{18B12CA7-1116-4C2E-A507-8940D044E17E}" type="presParOf" srcId="{D7DA651F-FCFE-41E6-83A7-6EBAC3233B58}" destId="{F9170D7D-929D-4394-915C-B2FDA7CB6A7A}" srcOrd="10" destOrd="0" presId="urn:microsoft.com/office/officeart/2009/3/layout/SpiralPicture"/>
    <dgm:cxn modelId="{5E6A7182-FACB-42B9-9050-D069E1446060}" type="presParOf" srcId="{F9170D7D-929D-4394-915C-B2FDA7CB6A7A}" destId="{05E2EB0A-8582-442E-968E-29AD9C41735E}" srcOrd="0" destOrd="0" presId="urn:microsoft.com/office/officeart/2009/3/layout/SpiralPicture"/>
    <dgm:cxn modelId="{8C2A81DA-0972-4694-9A05-0963C2DE2250}" type="presParOf" srcId="{D7DA651F-FCFE-41E6-83A7-6EBAC3233B58}" destId="{5950F653-C907-4C3E-95A4-D7088583D064}" srcOrd="11" destOrd="0" presId="urn:microsoft.com/office/officeart/2009/3/layout/SpiralPicture"/>
    <dgm:cxn modelId="{5814216B-A699-4FF2-8268-100AC15AC9EE}" type="presParOf" srcId="{5950F653-C907-4C3E-95A4-D7088583D064}" destId="{A7EB230D-FFD4-4F41-9659-D907A2A16E88}" srcOrd="0" destOrd="0" presId="urn:microsoft.com/office/officeart/2009/3/layout/SpiralPicture"/>
    <dgm:cxn modelId="{7CA53955-98AA-4A9F-8D92-93486931E1BA}" type="presParOf" srcId="{5950F653-C907-4C3E-95A4-D7088583D064}" destId="{C6F2A8E1-7041-4D6F-812A-1B7297F54953}" srcOrd="1" destOrd="0" presId="urn:microsoft.com/office/officeart/2009/3/layout/SpiralPicture"/>
    <dgm:cxn modelId="{288B41FF-D726-42D8-85EE-D9C176D5A4EC}" type="presParOf" srcId="{5950F653-C907-4C3E-95A4-D7088583D064}" destId="{0E650605-1ECE-483D-83A6-7F7428E5B52F}" srcOrd="2" destOrd="0" presId="urn:microsoft.com/office/officeart/2009/3/layout/SpiralPicture"/>
    <dgm:cxn modelId="{3F1A93A9-84CC-4348-9777-6B549DB5E730}" type="presParOf" srcId="{5950F653-C907-4C3E-95A4-D7088583D064}" destId="{D8207E09-34F6-46B4-AD0A-1A6F4AFDC5AB}" srcOrd="3" destOrd="0" presId="urn:microsoft.com/office/officeart/2009/3/layout/SpiralPicture"/>
    <dgm:cxn modelId="{92C5EDFA-E713-4388-8922-5E9931314698}" type="presParOf" srcId="{5950F653-C907-4C3E-95A4-D7088583D064}" destId="{14C0AD06-D8A1-4353-8CC2-5F3251877D0B}" srcOrd="4" destOrd="0" presId="urn:microsoft.com/office/officeart/2009/3/layout/SpiralPicture"/>
    <dgm:cxn modelId="{0EE5E110-5441-4826-95E4-8CAB7B158EE0}" type="presParOf" srcId="{F1AECDEC-1F31-4811-B052-EC50DC742995}" destId="{9EC5444D-B2B5-44B7-891E-927059247600}" srcOrd="1" destOrd="0" presId="urn:microsoft.com/office/officeart/2009/3/layout/SpiralPicture"/>
    <dgm:cxn modelId="{5C8B775E-D102-4AFF-9F31-676FFF78ACAC}" type="presParOf" srcId="{9EC5444D-B2B5-44B7-891E-927059247600}" destId="{415D452F-7293-4636-B007-AA41FEE1C7C5}" srcOrd="0" destOrd="0" presId="urn:microsoft.com/office/officeart/2009/3/layout/SpiralPicture"/>
    <dgm:cxn modelId="{10D568E4-B030-4FF1-A262-A3A6CC6EA254}" type="presParOf" srcId="{415D452F-7293-4636-B007-AA41FEE1C7C5}" destId="{C2E76C99-08B6-418C-B886-654F224C0DC6}" srcOrd="0" destOrd="0" presId="urn:microsoft.com/office/officeart/2009/3/layout/SpiralPicture"/>
    <dgm:cxn modelId="{6E959263-C8AC-47E7-ABAD-F6D7ADC4372D}" type="presParOf" srcId="{9EC5444D-B2B5-44B7-891E-927059247600}" destId="{76B21B57-7793-4C2D-A0BD-F8DB0200D22A}" srcOrd="1" destOrd="0" presId="urn:microsoft.com/office/officeart/2009/3/layout/SpiralPicture"/>
    <dgm:cxn modelId="{D5152C43-6B85-41A9-B6A1-3765732320C8}" type="presParOf" srcId="{9EC5444D-B2B5-44B7-891E-927059247600}" destId="{ECB54051-D39B-4AEF-BCD1-BEDBA14DE0ED}" srcOrd="2" destOrd="0" presId="urn:microsoft.com/office/officeart/2009/3/layout/SpiralPicture"/>
    <dgm:cxn modelId="{C5A8E832-8EE2-460C-AA05-7DF77175C4BB}" type="presParOf" srcId="{ECB54051-D39B-4AEF-BCD1-BEDBA14DE0ED}" destId="{44320BA6-9E97-4B23-8B6D-88CD7EC009E3}" srcOrd="0" destOrd="0" presId="urn:microsoft.com/office/officeart/2009/3/layout/SpiralPicture"/>
    <dgm:cxn modelId="{1C8E06D4-7972-411A-B82B-E2434D1E4AAC}" type="presParOf" srcId="{ECB54051-D39B-4AEF-BCD1-BEDBA14DE0ED}" destId="{B7DA3F29-3571-4FD3-8AF6-DE2F2641964E}" srcOrd="1" destOrd="0" presId="urn:microsoft.com/office/officeart/2009/3/layout/SpiralPicture"/>
    <dgm:cxn modelId="{97A54F42-F8C3-403A-A539-82FDA1984C7E}" type="presParOf" srcId="{9EC5444D-B2B5-44B7-891E-927059247600}" destId="{00797F28-FB6A-42AB-B0CC-F7D808FA9756}" srcOrd="3" destOrd="0" presId="urn:microsoft.com/office/officeart/2009/3/layout/SpiralPicture"/>
    <dgm:cxn modelId="{C88C6666-2519-4B05-8B6B-9948D4025CEA}" type="presParOf" srcId="{9EC5444D-B2B5-44B7-891E-927059247600}" destId="{74F8C5CD-7E70-426B-9CFF-4C0083A8E57E}" srcOrd="4" destOrd="0" presId="urn:microsoft.com/office/officeart/2009/3/layout/SpiralPicture"/>
    <dgm:cxn modelId="{DDFC03A8-E19A-4984-8236-FF7FBDFB4559}" type="presParOf" srcId="{74F8C5CD-7E70-426B-9CFF-4C0083A8E57E}" destId="{34DFEABE-AF7D-4705-9408-652ECB537251}" srcOrd="0" destOrd="0" presId="urn:microsoft.com/office/officeart/2009/3/layout/SpiralPicture"/>
    <dgm:cxn modelId="{7BADFC78-9B39-4EB2-877B-C88D499DE062}" type="presParOf" srcId="{74F8C5CD-7E70-426B-9CFF-4C0083A8E57E}" destId="{9D7A9510-16D5-46FA-BEE0-B905670D7643}" srcOrd="1" destOrd="0" presId="urn:microsoft.com/office/officeart/2009/3/layout/SpiralPicture"/>
    <dgm:cxn modelId="{DABE933E-FFEA-45D5-B420-1596AD9AD663}" type="presParOf" srcId="{74F8C5CD-7E70-426B-9CFF-4C0083A8E57E}" destId="{C1628512-E45E-49A4-BFF7-19A6324B656C}" srcOrd="2" destOrd="0" presId="urn:microsoft.com/office/officeart/2009/3/layout/SpiralPicture"/>
    <dgm:cxn modelId="{10DB1B3E-1839-49B9-B3DB-55C16541B281}" type="presParOf" srcId="{9EC5444D-B2B5-44B7-891E-927059247600}" destId="{409349F6-DB5B-41DA-9E98-9F6B42DBA66D}" srcOrd="5" destOrd="0" presId="urn:microsoft.com/office/officeart/2009/3/layout/SpiralPicture"/>
    <dgm:cxn modelId="{9DF6E1BB-50B7-4215-85CE-9962688F2AB1}" type="presParOf" srcId="{9EC5444D-B2B5-44B7-891E-927059247600}" destId="{1C359E9F-A45C-40F4-982B-EE4DC0D623D7}" srcOrd="6" destOrd="0" presId="urn:microsoft.com/office/officeart/2009/3/layout/SpiralPicture"/>
    <dgm:cxn modelId="{C7DA802A-4408-4A93-9343-6C367CA77E0F}" type="presParOf" srcId="{1C359E9F-A45C-40F4-982B-EE4DC0D623D7}" destId="{6FB11228-7A10-4E90-BD43-D9A315AC7E8D}" srcOrd="0" destOrd="0" presId="urn:microsoft.com/office/officeart/2009/3/layout/SpiralPicture"/>
    <dgm:cxn modelId="{254FBD15-B7EF-400F-8154-48AC5EDD9DC7}" type="presParOf" srcId="{1C359E9F-A45C-40F4-982B-EE4DC0D623D7}" destId="{E746FCAB-B1ED-4C24-95CA-ECBC92931B11}" srcOrd="1" destOrd="0" presId="urn:microsoft.com/office/officeart/2009/3/layout/SpiralPicture"/>
    <dgm:cxn modelId="{87E7F425-D1E0-4718-A0AE-8BEDB262AD3F}" type="presParOf" srcId="{1C359E9F-A45C-40F4-982B-EE4DC0D623D7}" destId="{323D24DA-E515-4AAF-BE5A-0E5238A60C4B}" srcOrd="2" destOrd="0" presId="urn:microsoft.com/office/officeart/2009/3/layout/SpiralPicture"/>
    <dgm:cxn modelId="{2C94134E-3CD5-4FF0-BAED-3E3097E6FACD}" type="presParOf" srcId="{1C359E9F-A45C-40F4-982B-EE4DC0D623D7}" destId="{F22E1897-C988-451D-AAAE-363F094054DD}" srcOrd="3" destOrd="0" presId="urn:microsoft.com/office/officeart/2009/3/layout/SpiralPicture"/>
    <dgm:cxn modelId="{4BABF6B7-200A-4847-9255-D4F423404E43}" type="presParOf" srcId="{9EC5444D-B2B5-44B7-891E-927059247600}" destId="{B905C42E-ACA1-43BF-81A0-046165956516}" srcOrd="7" destOrd="0" presId="urn:microsoft.com/office/officeart/2009/3/layout/SpiralPicture"/>
    <dgm:cxn modelId="{2A2236F0-9AB0-44C8-A5CB-F71B27175AC9}" type="presParOf" srcId="{9EC5444D-B2B5-44B7-891E-927059247600}" destId="{48A79072-1D23-429E-BA77-AFB63F514AA7}" srcOrd="8" destOrd="0" presId="urn:microsoft.com/office/officeart/2009/3/layout/SpiralPicture"/>
    <dgm:cxn modelId="{4D2EA745-29D0-4542-BD68-039451730D2D}" type="presParOf" srcId="{48A79072-1D23-429E-BA77-AFB63F514AA7}" destId="{0EE76F62-BA15-4179-BDF1-CDA5B6DFD91B}" srcOrd="0" destOrd="0" presId="urn:microsoft.com/office/officeart/2009/3/layout/SpiralPicture"/>
    <dgm:cxn modelId="{C5BBDC85-33AA-4547-92EF-E28EB82550DE}" type="presParOf" srcId="{48A79072-1D23-429E-BA77-AFB63F514AA7}" destId="{D4B63038-252C-435E-A694-9CF388A6592C}" srcOrd="1" destOrd="0" presId="urn:microsoft.com/office/officeart/2009/3/layout/SpiralPicture"/>
    <dgm:cxn modelId="{2EC390A5-2820-47A0-BB5F-66EBF2B6398C}" type="presParOf" srcId="{48A79072-1D23-429E-BA77-AFB63F514AA7}" destId="{A6107F63-641F-40CD-9B2E-F20F28906F5A}" srcOrd="2" destOrd="0" presId="urn:microsoft.com/office/officeart/2009/3/layout/SpiralPicture"/>
    <dgm:cxn modelId="{2D6B7B46-5F41-403E-B47B-38CD4139620B}" type="presParOf" srcId="{48A79072-1D23-429E-BA77-AFB63F514AA7}" destId="{E1963614-9573-420C-B699-655DAAB57492}" srcOrd="3" destOrd="0" presId="urn:microsoft.com/office/officeart/2009/3/layout/SpiralPicture"/>
    <dgm:cxn modelId="{5CD3FB59-D091-41B3-BF12-443E8ECCFA24}" type="presParOf" srcId="{48A79072-1D23-429E-BA77-AFB63F514AA7}" destId="{57479E01-381F-4D86-8781-39D002DCC27D}" srcOrd="4" destOrd="0" presId="urn:microsoft.com/office/officeart/2009/3/layout/SpiralPicture"/>
    <dgm:cxn modelId="{9C03E606-8DB4-4107-9762-FF33031AB14F}" type="presParOf" srcId="{9EC5444D-B2B5-44B7-891E-927059247600}" destId="{FD6D34C9-315B-47F3-8F08-F54CB62E57A3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5404DD9-165D-4BDF-B2D0-DCBD54FA8614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5DDAF0E-3953-460E-A799-7CDFD77EDCCE}">
      <dgm:prSet/>
      <dgm:spPr/>
      <dgm:t>
        <a:bodyPr/>
        <a:lstStyle/>
        <a:p>
          <a:endParaRPr lang="uk-UA"/>
        </a:p>
      </dgm:t>
    </dgm:pt>
    <dgm:pt modelId="{41AF114A-178C-4546-B152-7113D25A5819}" type="parTrans" cxnId="{876F8FF1-9898-41C5-99B8-0FD3E6F50F1A}">
      <dgm:prSet/>
      <dgm:spPr/>
      <dgm:t>
        <a:bodyPr/>
        <a:lstStyle/>
        <a:p>
          <a:endParaRPr lang="uk-UA"/>
        </a:p>
      </dgm:t>
    </dgm:pt>
    <dgm:pt modelId="{AAE39819-C867-46C4-B928-346C7E1B373F}" type="sibTrans" cxnId="{876F8FF1-9898-41C5-99B8-0FD3E6F50F1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DF66B470-BBEF-4A70-8736-F2600F293331}">
      <dgm:prSet/>
      <dgm:spPr/>
      <dgm:t>
        <a:bodyPr/>
        <a:lstStyle/>
        <a:p>
          <a:endParaRPr lang="uk-UA"/>
        </a:p>
      </dgm:t>
    </dgm:pt>
    <dgm:pt modelId="{EF2C62FF-F0EA-40EC-8D66-D38E70DA81BD}" type="parTrans" cxnId="{399D6828-B677-4E5C-9102-4F20FBB6EAA6}">
      <dgm:prSet/>
      <dgm:spPr/>
      <dgm:t>
        <a:bodyPr/>
        <a:lstStyle/>
        <a:p>
          <a:endParaRPr lang="uk-UA"/>
        </a:p>
      </dgm:t>
    </dgm:pt>
    <dgm:pt modelId="{854C7BC3-8C3F-4E14-971A-CD960EC82DF9}" type="sibTrans" cxnId="{399D6828-B677-4E5C-9102-4F20FBB6EAA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90D8260-CBD5-41A8-8AC8-4946E06DA421}">
      <dgm:prSet/>
      <dgm:spPr/>
      <dgm:t>
        <a:bodyPr/>
        <a:lstStyle/>
        <a:p>
          <a:endParaRPr lang="uk-UA"/>
        </a:p>
      </dgm:t>
    </dgm:pt>
    <dgm:pt modelId="{FDDF973A-59BF-4ED1-B37A-0CF2DEDD65C9}" type="parTrans" cxnId="{54DD8494-DBA7-48A6-8988-798E4452247B}">
      <dgm:prSet/>
      <dgm:spPr/>
      <dgm:t>
        <a:bodyPr/>
        <a:lstStyle/>
        <a:p>
          <a:endParaRPr lang="uk-UA"/>
        </a:p>
      </dgm:t>
    </dgm:pt>
    <dgm:pt modelId="{CC27BF9B-2C6F-41F5-8333-C59EDF7DF4B5}" type="sibTrans" cxnId="{54DD8494-DBA7-48A6-8988-798E4452247B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B61DCEF0-046A-4573-B6D4-CF6A04E47053}">
      <dgm:prSet/>
      <dgm:spPr/>
      <dgm:t>
        <a:bodyPr/>
        <a:lstStyle/>
        <a:p>
          <a:endParaRPr lang="uk-UA"/>
        </a:p>
      </dgm:t>
    </dgm:pt>
    <dgm:pt modelId="{96643C62-95DF-45A0-95E7-5834D965F517}" type="parTrans" cxnId="{4B8684A1-CBC6-4BF1-B40E-ACF20C37EEBC}">
      <dgm:prSet/>
      <dgm:spPr/>
      <dgm:t>
        <a:bodyPr/>
        <a:lstStyle/>
        <a:p>
          <a:endParaRPr lang="uk-UA"/>
        </a:p>
      </dgm:t>
    </dgm:pt>
    <dgm:pt modelId="{4C188355-7CB8-4122-9484-8723169F5327}" type="sibTrans" cxnId="{4B8684A1-CBC6-4BF1-B40E-ACF20C37EEB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3E6CC2A-97FB-4763-A206-CCFDE2B01930}">
      <dgm:prSet/>
      <dgm:spPr/>
      <dgm:t>
        <a:bodyPr/>
        <a:lstStyle/>
        <a:p>
          <a:endParaRPr lang="uk-UA"/>
        </a:p>
      </dgm:t>
    </dgm:pt>
    <dgm:pt modelId="{4DE197D8-57CD-4341-8959-A4791096348B}" type="parTrans" cxnId="{ABAD4B5B-19BF-4EBD-890A-677C8A02EFF2}">
      <dgm:prSet/>
      <dgm:spPr/>
      <dgm:t>
        <a:bodyPr/>
        <a:lstStyle/>
        <a:p>
          <a:endParaRPr lang="uk-UA"/>
        </a:p>
      </dgm:t>
    </dgm:pt>
    <dgm:pt modelId="{532C734F-FEA5-453B-90FC-49FCD15F864B}" type="sibTrans" cxnId="{ABAD4B5B-19BF-4EBD-890A-677C8A02EFF2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A37928B0-FE1B-4E0F-84BF-73FCC0F7E70F}" type="pres">
      <dgm:prSet presAssocID="{85404DD9-165D-4BDF-B2D0-DCBD54FA8614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F728E894-A967-4CBB-95D5-A6AFF1A1C062}" type="pres">
      <dgm:prSet presAssocID="{85404DD9-165D-4BDF-B2D0-DCBD54FA8614}" presName="picts" presStyleCnt="0"/>
      <dgm:spPr/>
    </dgm:pt>
    <dgm:pt modelId="{CA2E9BBA-AFB1-4819-9225-D3C6F5C9862F}" type="pres">
      <dgm:prSet presAssocID="{85404DD9-165D-4BDF-B2D0-DCBD54FA8614}" presName="space1" presStyleCnt="0"/>
      <dgm:spPr/>
    </dgm:pt>
    <dgm:pt modelId="{690A6453-DF6A-4DF4-8256-FB73AE79C494}" type="pres">
      <dgm:prSet presAssocID="{85404DD9-165D-4BDF-B2D0-DCBD54FA8614}" presName="space2" presStyleCnt="0"/>
      <dgm:spPr/>
    </dgm:pt>
    <dgm:pt modelId="{310422F2-4162-452E-B641-214CBB40FA6E}" type="pres">
      <dgm:prSet presAssocID="{AAE39819-C867-46C4-B928-346C7E1B373F}" presName="pictA1" presStyleCnt="0"/>
      <dgm:spPr/>
    </dgm:pt>
    <dgm:pt modelId="{E7BFBC46-860D-4422-8070-B5F9FE7B8207}" type="pres">
      <dgm:prSet presAssocID="{AAE39819-C867-46C4-B928-346C7E1B373F}" presName="imageRepeatNode" presStyleLbl="alignNode1" presStyleIdx="0" presStyleCnt="5" custLinFactNeighborX="832" custLinFactNeighborY="679"/>
      <dgm:spPr/>
      <dgm:t>
        <a:bodyPr/>
        <a:lstStyle/>
        <a:p>
          <a:endParaRPr lang="ru-RU"/>
        </a:p>
      </dgm:t>
    </dgm:pt>
    <dgm:pt modelId="{979C2156-B39A-4061-A448-6916EA041E28}" type="pres">
      <dgm:prSet presAssocID="{AAE39819-C867-46C4-B928-346C7E1B373F}" presName="oneDotPict" presStyleCnt="0"/>
      <dgm:spPr/>
    </dgm:pt>
    <dgm:pt modelId="{26DE70A4-4813-41B2-B293-3FB51B51FBF9}" type="pres">
      <dgm:prSet presAssocID="{AAE39819-C867-46C4-B928-346C7E1B373F}" presName="dotPict_11" presStyleLbl="solidFgAcc1" presStyleIdx="0" presStyleCnt="30"/>
      <dgm:spPr/>
    </dgm:pt>
    <dgm:pt modelId="{153B1573-787F-474F-B493-057264AEC7DF}" type="pres">
      <dgm:prSet presAssocID="{854C7BC3-8C3F-4E14-971A-CD960EC82DF9}" presName="pictA2" presStyleCnt="0"/>
      <dgm:spPr/>
    </dgm:pt>
    <dgm:pt modelId="{E6BC3043-B9B1-4739-9B6C-780A4A1B05C6}" type="pres">
      <dgm:prSet presAssocID="{854C7BC3-8C3F-4E14-971A-CD960EC82DF9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E787BDBC-FC2F-4B7F-A629-80F5639A9B89}" type="pres">
      <dgm:prSet presAssocID="{854C7BC3-8C3F-4E14-971A-CD960EC82DF9}" presName="twoDotsPict" presStyleCnt="0"/>
      <dgm:spPr/>
    </dgm:pt>
    <dgm:pt modelId="{ADF900F0-5B0E-4EFB-89FE-01D75E8827A1}" type="pres">
      <dgm:prSet presAssocID="{854C7BC3-8C3F-4E14-971A-CD960EC82DF9}" presName="dotPict_21" presStyleLbl="solidFgAcc1" presStyleIdx="1" presStyleCnt="30"/>
      <dgm:spPr/>
    </dgm:pt>
    <dgm:pt modelId="{4FE78B0D-4A30-4117-B693-A08D381FCD54}" type="pres">
      <dgm:prSet presAssocID="{854C7BC3-8C3F-4E14-971A-CD960EC82DF9}" presName="dotPict_22" presStyleLbl="solidFgAcc1" presStyleIdx="2" presStyleCnt="30"/>
      <dgm:spPr/>
    </dgm:pt>
    <dgm:pt modelId="{2492C1D4-FD8F-4214-A3C4-7B006C8748B2}" type="pres">
      <dgm:prSet presAssocID="{CC27BF9B-2C6F-41F5-8333-C59EDF7DF4B5}" presName="pictA3" presStyleCnt="0"/>
      <dgm:spPr/>
    </dgm:pt>
    <dgm:pt modelId="{F90066A2-A3C9-46CC-AF8C-8219AF4C1D6F}" type="pres">
      <dgm:prSet presAssocID="{CC27BF9B-2C6F-41F5-8333-C59EDF7DF4B5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5EA7C726-27D9-4A07-873A-6464D8860DBC}" type="pres">
      <dgm:prSet presAssocID="{CC27BF9B-2C6F-41F5-8333-C59EDF7DF4B5}" presName="threeDotsPict" presStyleCnt="0"/>
      <dgm:spPr/>
    </dgm:pt>
    <dgm:pt modelId="{4622D8D5-19A6-4FBB-BFE6-6FA89CBA4FEE}" type="pres">
      <dgm:prSet presAssocID="{CC27BF9B-2C6F-41F5-8333-C59EDF7DF4B5}" presName="dotPict_31" presStyleLbl="solidFgAcc1" presStyleIdx="3" presStyleCnt="30"/>
      <dgm:spPr/>
    </dgm:pt>
    <dgm:pt modelId="{685F92C8-C4F8-43AF-9D60-CB3FEAF3BFE4}" type="pres">
      <dgm:prSet presAssocID="{CC27BF9B-2C6F-41F5-8333-C59EDF7DF4B5}" presName="dotPict_32" presStyleLbl="solidFgAcc1" presStyleIdx="4" presStyleCnt="30"/>
      <dgm:spPr/>
    </dgm:pt>
    <dgm:pt modelId="{F2A98BB4-E7D0-4FDC-B828-50A3AB6F22AB}" type="pres">
      <dgm:prSet presAssocID="{CC27BF9B-2C6F-41F5-8333-C59EDF7DF4B5}" presName="dotPict_33" presStyleLbl="solidFgAcc1" presStyleIdx="5" presStyleCnt="30"/>
      <dgm:spPr/>
    </dgm:pt>
    <dgm:pt modelId="{F17D3575-5F82-4EA7-B556-51E319DB5EB5}" type="pres">
      <dgm:prSet presAssocID="{4C188355-7CB8-4122-9484-8723169F5327}" presName="pictA4" presStyleCnt="0"/>
      <dgm:spPr/>
    </dgm:pt>
    <dgm:pt modelId="{093A70D9-D03E-4A8B-803A-6165F6E284D8}" type="pres">
      <dgm:prSet presAssocID="{4C188355-7CB8-4122-9484-8723169F5327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2D1AE013-B48F-4101-8660-99737DC54EF3}" type="pres">
      <dgm:prSet presAssocID="{4C188355-7CB8-4122-9484-8723169F5327}" presName="fourDotsPict" presStyleCnt="0"/>
      <dgm:spPr/>
    </dgm:pt>
    <dgm:pt modelId="{A672BF1E-D555-44D2-B7A4-6C4BAD63B109}" type="pres">
      <dgm:prSet presAssocID="{4C188355-7CB8-4122-9484-8723169F5327}" presName="dotPict_41" presStyleLbl="solidFgAcc1" presStyleIdx="6" presStyleCnt="30"/>
      <dgm:spPr/>
    </dgm:pt>
    <dgm:pt modelId="{4086A52D-0C96-4575-9D04-484738481BFF}" type="pres">
      <dgm:prSet presAssocID="{4C188355-7CB8-4122-9484-8723169F5327}" presName="dotPict_42" presStyleLbl="solidFgAcc1" presStyleIdx="7" presStyleCnt="30"/>
      <dgm:spPr/>
    </dgm:pt>
    <dgm:pt modelId="{C0CA58C9-F986-4BB2-BD00-BBA5119B2232}" type="pres">
      <dgm:prSet presAssocID="{4C188355-7CB8-4122-9484-8723169F5327}" presName="dotPict_43" presStyleLbl="solidFgAcc1" presStyleIdx="8" presStyleCnt="30"/>
      <dgm:spPr/>
    </dgm:pt>
    <dgm:pt modelId="{EBC5DB0C-0BCD-45D6-8A8F-93ADF72C7BE2}" type="pres">
      <dgm:prSet presAssocID="{4C188355-7CB8-4122-9484-8723169F5327}" presName="dotPict_44" presStyleLbl="solidFgAcc1" presStyleIdx="9" presStyleCnt="30"/>
      <dgm:spPr/>
    </dgm:pt>
    <dgm:pt modelId="{EB561B65-49D9-4F7E-A254-06713374C29A}" type="pres">
      <dgm:prSet presAssocID="{532C734F-FEA5-453B-90FC-49FCD15F864B}" presName="pictA5" presStyleCnt="0"/>
      <dgm:spPr/>
    </dgm:pt>
    <dgm:pt modelId="{53BFAF0F-B1F0-47E0-B5F0-058AF7DAD15E}" type="pres">
      <dgm:prSet presAssocID="{532C734F-FEA5-453B-90FC-49FCD15F864B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4E8F011C-CAB3-481D-87DD-503057ED8429}" type="pres">
      <dgm:prSet presAssocID="{532C734F-FEA5-453B-90FC-49FCD15F864B}" presName="fiveDotsPict" presStyleCnt="0"/>
      <dgm:spPr/>
    </dgm:pt>
    <dgm:pt modelId="{2059C87F-BE03-49A4-B7C6-067E7C504979}" type="pres">
      <dgm:prSet presAssocID="{532C734F-FEA5-453B-90FC-49FCD15F864B}" presName="dotPict_51" presStyleLbl="solidFgAcc1" presStyleIdx="10" presStyleCnt="30"/>
      <dgm:spPr/>
    </dgm:pt>
    <dgm:pt modelId="{F504BA87-8A31-4017-A3F6-6BE4576B81F1}" type="pres">
      <dgm:prSet presAssocID="{532C734F-FEA5-453B-90FC-49FCD15F864B}" presName="dotPict_52" presStyleLbl="solidFgAcc1" presStyleIdx="11" presStyleCnt="30"/>
      <dgm:spPr/>
    </dgm:pt>
    <dgm:pt modelId="{CFBD4E65-2E45-41BB-BBA6-4D2FB0BAA544}" type="pres">
      <dgm:prSet presAssocID="{532C734F-FEA5-453B-90FC-49FCD15F864B}" presName="dotPict_53" presStyleLbl="solidFgAcc1" presStyleIdx="12" presStyleCnt="30"/>
      <dgm:spPr/>
    </dgm:pt>
    <dgm:pt modelId="{3FF79A61-B0CB-424E-BCBA-B711BBF5382E}" type="pres">
      <dgm:prSet presAssocID="{532C734F-FEA5-453B-90FC-49FCD15F864B}" presName="dotPict_54" presStyleLbl="solidFgAcc1" presStyleIdx="13" presStyleCnt="30"/>
      <dgm:spPr/>
    </dgm:pt>
    <dgm:pt modelId="{25697DB0-BDC7-4912-9547-8E15FAF1DC5B}" type="pres">
      <dgm:prSet presAssocID="{532C734F-FEA5-453B-90FC-49FCD15F864B}" presName="dotPict_55" presStyleLbl="solidFgAcc1" presStyleIdx="14" presStyleCnt="30"/>
      <dgm:spPr/>
    </dgm:pt>
    <dgm:pt modelId="{D67B9DFD-A149-4FE3-9B51-479982A834CA}" type="pres">
      <dgm:prSet presAssocID="{85404DD9-165D-4BDF-B2D0-DCBD54FA8614}" presName="txLine" presStyleCnt="0"/>
      <dgm:spPr/>
    </dgm:pt>
    <dgm:pt modelId="{BC047118-45A9-4183-964A-A96528065A07}" type="pres">
      <dgm:prSet presAssocID="{85DDAF0E-3953-460E-A799-7CDFD77EDCCE}" presName="oneDotTx" presStyleCnt="0"/>
      <dgm:spPr/>
    </dgm:pt>
    <dgm:pt modelId="{B0B258CE-3516-4085-B268-34BE4D2185D5}" type="pres">
      <dgm:prSet presAssocID="{85DDAF0E-3953-460E-A799-7CDFD77EDCCE}" presName="dotTx_11" presStyleLbl="solidFgAcc1" presStyleIdx="15" presStyleCnt="30"/>
      <dgm:spPr/>
    </dgm:pt>
    <dgm:pt modelId="{3A4C3EE8-3FAB-426D-A298-4576DCEAB7F7}" type="pres">
      <dgm:prSet presAssocID="{85DDAF0E-3953-460E-A799-7CDFD77EDCCE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27C0D-704F-4193-9849-AD232F66CAD8}" type="pres">
      <dgm:prSet presAssocID="{DF66B470-BBEF-4A70-8736-F2600F293331}" presName="twoDotsTx" presStyleCnt="0"/>
      <dgm:spPr/>
    </dgm:pt>
    <dgm:pt modelId="{395977BA-A047-47B2-B9E0-C6A188DEDE60}" type="pres">
      <dgm:prSet presAssocID="{DF66B470-BBEF-4A70-8736-F2600F293331}" presName="dotTx_21" presStyleLbl="solidFgAcc1" presStyleIdx="16" presStyleCnt="30"/>
      <dgm:spPr/>
    </dgm:pt>
    <dgm:pt modelId="{F95B393E-9DD9-403E-9E7E-7CBB0C48B6BF}" type="pres">
      <dgm:prSet presAssocID="{DF66B470-BBEF-4A70-8736-F2600F293331}" presName="dotTx_22" presStyleLbl="solidFgAcc1" presStyleIdx="17" presStyleCnt="30"/>
      <dgm:spPr/>
    </dgm:pt>
    <dgm:pt modelId="{F4ECD562-E4C4-43B7-85E8-F7539164478B}" type="pres">
      <dgm:prSet presAssocID="{DF66B470-BBEF-4A70-8736-F2600F293331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26AD4-9CAA-45CD-9333-0010F825DB4F}" type="pres">
      <dgm:prSet presAssocID="{E90D8260-CBD5-41A8-8AC8-4946E06DA421}" presName="threeDotsTx" presStyleCnt="0"/>
      <dgm:spPr/>
    </dgm:pt>
    <dgm:pt modelId="{94AD73E7-965B-4DA9-8F08-13D0C020EFB6}" type="pres">
      <dgm:prSet presAssocID="{E90D8260-CBD5-41A8-8AC8-4946E06DA421}" presName="dotTx_31" presStyleLbl="solidFgAcc1" presStyleIdx="18" presStyleCnt="30"/>
      <dgm:spPr/>
    </dgm:pt>
    <dgm:pt modelId="{99BA6FDF-6F0C-4EF4-A881-5AA761F1AA24}" type="pres">
      <dgm:prSet presAssocID="{E90D8260-CBD5-41A8-8AC8-4946E06DA421}" presName="dotTx_32" presStyleLbl="solidFgAcc1" presStyleIdx="19" presStyleCnt="30"/>
      <dgm:spPr/>
    </dgm:pt>
    <dgm:pt modelId="{2371C4BD-B48D-4D49-BE76-63CE1E461BFC}" type="pres">
      <dgm:prSet presAssocID="{E90D8260-CBD5-41A8-8AC8-4946E06DA421}" presName="dotTx_33" presStyleLbl="solidFgAcc1" presStyleIdx="20" presStyleCnt="30"/>
      <dgm:spPr/>
    </dgm:pt>
    <dgm:pt modelId="{BC9EB8DA-5B85-4ECE-86DE-102907D6C830}" type="pres">
      <dgm:prSet presAssocID="{E90D8260-CBD5-41A8-8AC8-4946E06DA421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4E554-8BF8-46E7-B296-F28114AA0F91}" type="pres">
      <dgm:prSet presAssocID="{B61DCEF0-046A-4573-B6D4-CF6A04E47053}" presName="fourDotsTx" presStyleCnt="0"/>
      <dgm:spPr/>
    </dgm:pt>
    <dgm:pt modelId="{BFB4F9A1-6C4A-4B47-9113-D75854D2ADDA}" type="pres">
      <dgm:prSet presAssocID="{B61DCEF0-046A-4573-B6D4-CF6A04E47053}" presName="dotTx_41" presStyleLbl="solidFgAcc1" presStyleIdx="21" presStyleCnt="30"/>
      <dgm:spPr/>
    </dgm:pt>
    <dgm:pt modelId="{74BD1B02-F1FA-4E4C-AD46-A82C126D083D}" type="pres">
      <dgm:prSet presAssocID="{B61DCEF0-046A-4573-B6D4-CF6A04E47053}" presName="dotTx_42" presStyleLbl="solidFgAcc1" presStyleIdx="22" presStyleCnt="30"/>
      <dgm:spPr/>
    </dgm:pt>
    <dgm:pt modelId="{8196C7BA-77FD-40BE-97E5-007D1FC172B9}" type="pres">
      <dgm:prSet presAssocID="{B61DCEF0-046A-4573-B6D4-CF6A04E47053}" presName="dotTx_43" presStyleLbl="solidFgAcc1" presStyleIdx="23" presStyleCnt="30"/>
      <dgm:spPr/>
    </dgm:pt>
    <dgm:pt modelId="{5B6E539B-263D-45C3-9B37-160E6DFBCED1}" type="pres">
      <dgm:prSet presAssocID="{B61DCEF0-046A-4573-B6D4-CF6A04E47053}" presName="dotTx_44" presStyleLbl="solidFgAcc1" presStyleIdx="24" presStyleCnt="30"/>
      <dgm:spPr/>
    </dgm:pt>
    <dgm:pt modelId="{E79ECDF0-F0DE-42ED-971F-4F4671ABBBA5}" type="pres">
      <dgm:prSet presAssocID="{B61DCEF0-046A-4573-B6D4-CF6A04E47053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BECFE-52BC-4052-805B-2D1438C4E6A9}" type="pres">
      <dgm:prSet presAssocID="{73E6CC2A-97FB-4763-A206-CCFDE2B01930}" presName="fiveDotsTx" presStyleCnt="0"/>
      <dgm:spPr/>
    </dgm:pt>
    <dgm:pt modelId="{7BB7E72B-6C28-4484-8FE8-80CD376BECF7}" type="pres">
      <dgm:prSet presAssocID="{73E6CC2A-97FB-4763-A206-CCFDE2B01930}" presName="dotTx_51" presStyleLbl="solidFgAcc1" presStyleIdx="25" presStyleCnt="30"/>
      <dgm:spPr/>
    </dgm:pt>
    <dgm:pt modelId="{A9CFE394-4B93-4537-9B0C-278C856FEC65}" type="pres">
      <dgm:prSet presAssocID="{73E6CC2A-97FB-4763-A206-CCFDE2B01930}" presName="dotTx_52" presStyleLbl="solidFgAcc1" presStyleIdx="26" presStyleCnt="30"/>
      <dgm:spPr/>
    </dgm:pt>
    <dgm:pt modelId="{E37E0D4C-D6E4-4D24-B2E1-AE27240E1C01}" type="pres">
      <dgm:prSet presAssocID="{73E6CC2A-97FB-4763-A206-CCFDE2B01930}" presName="dotTx_53" presStyleLbl="solidFgAcc1" presStyleIdx="27" presStyleCnt="30"/>
      <dgm:spPr/>
    </dgm:pt>
    <dgm:pt modelId="{A6554AB2-2133-498C-A1E1-D99C656E7370}" type="pres">
      <dgm:prSet presAssocID="{73E6CC2A-97FB-4763-A206-CCFDE2B01930}" presName="dotTx_54" presStyleLbl="solidFgAcc1" presStyleIdx="28" presStyleCnt="30"/>
      <dgm:spPr/>
    </dgm:pt>
    <dgm:pt modelId="{2E54EEDF-0565-430E-8221-6CE02F386E9C}" type="pres">
      <dgm:prSet presAssocID="{73E6CC2A-97FB-4763-A206-CCFDE2B01930}" presName="dotTx_55" presStyleLbl="solidFgAcc1" presStyleIdx="29" presStyleCnt="30"/>
      <dgm:spPr/>
    </dgm:pt>
    <dgm:pt modelId="{BC77518A-FD2B-4AF9-B480-912535B9EF1E}" type="pres">
      <dgm:prSet presAssocID="{73E6CC2A-97FB-4763-A206-CCFDE2B01930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E66CAA-0D38-4B0E-B91E-B0B1F1BF8418}" type="presOf" srcId="{532C734F-FEA5-453B-90FC-49FCD15F864B}" destId="{53BFAF0F-B1F0-47E0-B5F0-058AF7DAD15E}" srcOrd="0" destOrd="0" presId="urn:microsoft.com/office/officeart/2009/3/layout/SpiralPicture"/>
    <dgm:cxn modelId="{4C534A9A-83CE-46F1-9C6F-676E345A565D}" type="presOf" srcId="{CC27BF9B-2C6F-41F5-8333-C59EDF7DF4B5}" destId="{F90066A2-A3C9-46CC-AF8C-8219AF4C1D6F}" srcOrd="0" destOrd="0" presId="urn:microsoft.com/office/officeart/2009/3/layout/SpiralPicture"/>
    <dgm:cxn modelId="{CDB82632-726C-4EBD-8C6C-7AF52E74CDFC}" type="presOf" srcId="{854C7BC3-8C3F-4E14-971A-CD960EC82DF9}" destId="{E6BC3043-B9B1-4739-9B6C-780A4A1B05C6}" srcOrd="0" destOrd="0" presId="urn:microsoft.com/office/officeart/2009/3/layout/SpiralPicture"/>
    <dgm:cxn modelId="{54DD8494-DBA7-48A6-8988-798E4452247B}" srcId="{85404DD9-165D-4BDF-B2D0-DCBD54FA8614}" destId="{E90D8260-CBD5-41A8-8AC8-4946E06DA421}" srcOrd="2" destOrd="0" parTransId="{FDDF973A-59BF-4ED1-B37A-0CF2DEDD65C9}" sibTransId="{CC27BF9B-2C6F-41F5-8333-C59EDF7DF4B5}"/>
    <dgm:cxn modelId="{F83C5FB9-4F6D-44D7-A97A-CBBB5DD5A61F}" type="presOf" srcId="{85DDAF0E-3953-460E-A799-7CDFD77EDCCE}" destId="{3A4C3EE8-3FAB-426D-A298-4576DCEAB7F7}" srcOrd="0" destOrd="0" presId="urn:microsoft.com/office/officeart/2009/3/layout/SpiralPicture"/>
    <dgm:cxn modelId="{9C2764C1-2605-48A3-BD9C-28E05A1E8CB3}" type="presOf" srcId="{B61DCEF0-046A-4573-B6D4-CF6A04E47053}" destId="{E79ECDF0-F0DE-42ED-971F-4F4671ABBBA5}" srcOrd="0" destOrd="0" presId="urn:microsoft.com/office/officeart/2009/3/layout/SpiralPicture"/>
    <dgm:cxn modelId="{084E099F-3205-4B24-B25E-64C9F6EB0791}" type="presOf" srcId="{E90D8260-CBD5-41A8-8AC8-4946E06DA421}" destId="{BC9EB8DA-5B85-4ECE-86DE-102907D6C830}" srcOrd="0" destOrd="0" presId="urn:microsoft.com/office/officeart/2009/3/layout/SpiralPicture"/>
    <dgm:cxn modelId="{4B8684A1-CBC6-4BF1-B40E-ACF20C37EEBC}" srcId="{85404DD9-165D-4BDF-B2D0-DCBD54FA8614}" destId="{B61DCEF0-046A-4573-B6D4-CF6A04E47053}" srcOrd="3" destOrd="0" parTransId="{96643C62-95DF-45A0-95E7-5834D965F517}" sibTransId="{4C188355-7CB8-4122-9484-8723169F5327}"/>
    <dgm:cxn modelId="{B921D683-4F1F-482C-8791-6BB730EAFF45}" type="presOf" srcId="{73E6CC2A-97FB-4763-A206-CCFDE2B01930}" destId="{BC77518A-FD2B-4AF9-B480-912535B9EF1E}" srcOrd="0" destOrd="0" presId="urn:microsoft.com/office/officeart/2009/3/layout/SpiralPicture"/>
    <dgm:cxn modelId="{571ACFBC-BD9A-4E4B-9C05-C159A5DBD83E}" type="presOf" srcId="{85404DD9-165D-4BDF-B2D0-DCBD54FA8614}" destId="{A37928B0-FE1B-4E0F-84BF-73FCC0F7E70F}" srcOrd="0" destOrd="0" presId="urn:microsoft.com/office/officeart/2009/3/layout/SpiralPicture"/>
    <dgm:cxn modelId="{180581B4-6C63-46BD-BA97-B59AD6B17D2A}" type="presOf" srcId="{4C188355-7CB8-4122-9484-8723169F5327}" destId="{093A70D9-D03E-4A8B-803A-6165F6E284D8}" srcOrd="0" destOrd="0" presId="urn:microsoft.com/office/officeart/2009/3/layout/SpiralPicture"/>
    <dgm:cxn modelId="{ABAD4B5B-19BF-4EBD-890A-677C8A02EFF2}" srcId="{85404DD9-165D-4BDF-B2D0-DCBD54FA8614}" destId="{73E6CC2A-97FB-4763-A206-CCFDE2B01930}" srcOrd="4" destOrd="0" parTransId="{4DE197D8-57CD-4341-8959-A4791096348B}" sibTransId="{532C734F-FEA5-453B-90FC-49FCD15F864B}"/>
    <dgm:cxn modelId="{876F8FF1-9898-41C5-99B8-0FD3E6F50F1A}" srcId="{85404DD9-165D-4BDF-B2D0-DCBD54FA8614}" destId="{85DDAF0E-3953-460E-A799-7CDFD77EDCCE}" srcOrd="0" destOrd="0" parTransId="{41AF114A-178C-4546-B152-7113D25A5819}" sibTransId="{AAE39819-C867-46C4-B928-346C7E1B373F}"/>
    <dgm:cxn modelId="{A3C849D5-12ED-43B7-9518-1CE2C1EE78E0}" type="presOf" srcId="{AAE39819-C867-46C4-B928-346C7E1B373F}" destId="{E7BFBC46-860D-4422-8070-B5F9FE7B8207}" srcOrd="0" destOrd="0" presId="urn:microsoft.com/office/officeart/2009/3/layout/SpiralPicture"/>
    <dgm:cxn modelId="{6582B363-577F-4839-A1BB-7E6DF4AC8BB3}" type="presOf" srcId="{DF66B470-BBEF-4A70-8736-F2600F293331}" destId="{F4ECD562-E4C4-43B7-85E8-F7539164478B}" srcOrd="0" destOrd="0" presId="urn:microsoft.com/office/officeart/2009/3/layout/SpiralPicture"/>
    <dgm:cxn modelId="{399D6828-B677-4E5C-9102-4F20FBB6EAA6}" srcId="{85404DD9-165D-4BDF-B2D0-DCBD54FA8614}" destId="{DF66B470-BBEF-4A70-8736-F2600F293331}" srcOrd="1" destOrd="0" parTransId="{EF2C62FF-F0EA-40EC-8D66-D38E70DA81BD}" sibTransId="{854C7BC3-8C3F-4E14-971A-CD960EC82DF9}"/>
    <dgm:cxn modelId="{E09101AC-AC17-43B3-92A6-B0D5CE144349}" type="presParOf" srcId="{A37928B0-FE1B-4E0F-84BF-73FCC0F7E70F}" destId="{F728E894-A967-4CBB-95D5-A6AFF1A1C062}" srcOrd="0" destOrd="0" presId="urn:microsoft.com/office/officeart/2009/3/layout/SpiralPicture"/>
    <dgm:cxn modelId="{6CB35584-907B-4649-9CE2-E6E24E1D8EE8}" type="presParOf" srcId="{F728E894-A967-4CBB-95D5-A6AFF1A1C062}" destId="{CA2E9BBA-AFB1-4819-9225-D3C6F5C9862F}" srcOrd="0" destOrd="0" presId="urn:microsoft.com/office/officeart/2009/3/layout/SpiralPicture"/>
    <dgm:cxn modelId="{D2F64777-269F-440F-9D21-D829A1E565E0}" type="presParOf" srcId="{F728E894-A967-4CBB-95D5-A6AFF1A1C062}" destId="{690A6453-DF6A-4DF4-8256-FB73AE79C494}" srcOrd="1" destOrd="0" presId="urn:microsoft.com/office/officeart/2009/3/layout/SpiralPicture"/>
    <dgm:cxn modelId="{4881696F-7BB5-4E64-BCB9-B30E75CF2775}" type="presParOf" srcId="{F728E894-A967-4CBB-95D5-A6AFF1A1C062}" destId="{310422F2-4162-452E-B641-214CBB40FA6E}" srcOrd="2" destOrd="0" presId="urn:microsoft.com/office/officeart/2009/3/layout/SpiralPicture"/>
    <dgm:cxn modelId="{9A5AC3FE-389E-472F-A681-F81DE14C66F5}" type="presParOf" srcId="{310422F2-4162-452E-B641-214CBB40FA6E}" destId="{E7BFBC46-860D-4422-8070-B5F9FE7B8207}" srcOrd="0" destOrd="0" presId="urn:microsoft.com/office/officeart/2009/3/layout/SpiralPicture"/>
    <dgm:cxn modelId="{12FDAACB-5927-41C6-955E-C0FABE4DB542}" type="presParOf" srcId="{F728E894-A967-4CBB-95D5-A6AFF1A1C062}" destId="{979C2156-B39A-4061-A448-6916EA041E28}" srcOrd="3" destOrd="0" presId="urn:microsoft.com/office/officeart/2009/3/layout/SpiralPicture"/>
    <dgm:cxn modelId="{05C3ED1A-6DD3-4CE9-9522-F2FF7BDE7DE7}" type="presParOf" srcId="{979C2156-B39A-4061-A448-6916EA041E28}" destId="{26DE70A4-4813-41B2-B293-3FB51B51FBF9}" srcOrd="0" destOrd="0" presId="urn:microsoft.com/office/officeart/2009/3/layout/SpiralPicture"/>
    <dgm:cxn modelId="{E485FB08-0CCA-4B86-911B-BA5F6B874FE5}" type="presParOf" srcId="{F728E894-A967-4CBB-95D5-A6AFF1A1C062}" destId="{153B1573-787F-474F-B493-057264AEC7DF}" srcOrd="4" destOrd="0" presId="urn:microsoft.com/office/officeart/2009/3/layout/SpiralPicture"/>
    <dgm:cxn modelId="{A10363EF-D2B5-41C6-8DBC-EB9240906AC0}" type="presParOf" srcId="{153B1573-787F-474F-B493-057264AEC7DF}" destId="{E6BC3043-B9B1-4739-9B6C-780A4A1B05C6}" srcOrd="0" destOrd="0" presId="urn:microsoft.com/office/officeart/2009/3/layout/SpiralPicture"/>
    <dgm:cxn modelId="{41E20641-37D6-4569-8B14-FF1563AC7A56}" type="presParOf" srcId="{F728E894-A967-4CBB-95D5-A6AFF1A1C062}" destId="{E787BDBC-FC2F-4B7F-A629-80F5639A9B89}" srcOrd="5" destOrd="0" presId="urn:microsoft.com/office/officeart/2009/3/layout/SpiralPicture"/>
    <dgm:cxn modelId="{76C25C22-0EC2-4EDE-9349-F91379304731}" type="presParOf" srcId="{E787BDBC-FC2F-4B7F-A629-80F5639A9B89}" destId="{ADF900F0-5B0E-4EFB-89FE-01D75E8827A1}" srcOrd="0" destOrd="0" presId="urn:microsoft.com/office/officeart/2009/3/layout/SpiralPicture"/>
    <dgm:cxn modelId="{EE436AE6-7ADE-49AD-BA2C-A94702D51ADB}" type="presParOf" srcId="{E787BDBC-FC2F-4B7F-A629-80F5639A9B89}" destId="{4FE78B0D-4A30-4117-B693-A08D381FCD54}" srcOrd="1" destOrd="0" presId="urn:microsoft.com/office/officeart/2009/3/layout/SpiralPicture"/>
    <dgm:cxn modelId="{2EE3239F-C8DF-40E7-A001-7D984FB2B1A8}" type="presParOf" srcId="{F728E894-A967-4CBB-95D5-A6AFF1A1C062}" destId="{2492C1D4-FD8F-4214-A3C4-7B006C8748B2}" srcOrd="6" destOrd="0" presId="urn:microsoft.com/office/officeart/2009/3/layout/SpiralPicture"/>
    <dgm:cxn modelId="{DCC09D9E-5BFD-4EDF-A63D-2CFE156C0A55}" type="presParOf" srcId="{2492C1D4-FD8F-4214-A3C4-7B006C8748B2}" destId="{F90066A2-A3C9-46CC-AF8C-8219AF4C1D6F}" srcOrd="0" destOrd="0" presId="urn:microsoft.com/office/officeart/2009/3/layout/SpiralPicture"/>
    <dgm:cxn modelId="{26C8DF44-72D9-4E85-B2C9-B4CEE5CCCD5A}" type="presParOf" srcId="{F728E894-A967-4CBB-95D5-A6AFF1A1C062}" destId="{5EA7C726-27D9-4A07-873A-6464D8860DBC}" srcOrd="7" destOrd="0" presId="urn:microsoft.com/office/officeart/2009/3/layout/SpiralPicture"/>
    <dgm:cxn modelId="{48572F38-DA86-48A2-811D-75A629A99FE9}" type="presParOf" srcId="{5EA7C726-27D9-4A07-873A-6464D8860DBC}" destId="{4622D8D5-19A6-4FBB-BFE6-6FA89CBA4FEE}" srcOrd="0" destOrd="0" presId="urn:microsoft.com/office/officeart/2009/3/layout/SpiralPicture"/>
    <dgm:cxn modelId="{B5D0FC2A-BC65-4065-9DA6-E3564AA8C7B0}" type="presParOf" srcId="{5EA7C726-27D9-4A07-873A-6464D8860DBC}" destId="{685F92C8-C4F8-43AF-9D60-CB3FEAF3BFE4}" srcOrd="1" destOrd="0" presId="urn:microsoft.com/office/officeart/2009/3/layout/SpiralPicture"/>
    <dgm:cxn modelId="{53FDAD64-2CCD-4022-A88E-483E96874472}" type="presParOf" srcId="{5EA7C726-27D9-4A07-873A-6464D8860DBC}" destId="{F2A98BB4-E7D0-4FDC-B828-50A3AB6F22AB}" srcOrd="2" destOrd="0" presId="urn:microsoft.com/office/officeart/2009/3/layout/SpiralPicture"/>
    <dgm:cxn modelId="{473A7950-ED44-4BE5-801F-206EAE411E6C}" type="presParOf" srcId="{F728E894-A967-4CBB-95D5-A6AFF1A1C062}" destId="{F17D3575-5F82-4EA7-B556-51E319DB5EB5}" srcOrd="8" destOrd="0" presId="urn:microsoft.com/office/officeart/2009/3/layout/SpiralPicture"/>
    <dgm:cxn modelId="{43EEB39D-E725-4913-8C30-4500DEE819AD}" type="presParOf" srcId="{F17D3575-5F82-4EA7-B556-51E319DB5EB5}" destId="{093A70D9-D03E-4A8B-803A-6165F6E284D8}" srcOrd="0" destOrd="0" presId="urn:microsoft.com/office/officeart/2009/3/layout/SpiralPicture"/>
    <dgm:cxn modelId="{EB263C14-7619-4027-8A51-92B6B5A1DC66}" type="presParOf" srcId="{F728E894-A967-4CBB-95D5-A6AFF1A1C062}" destId="{2D1AE013-B48F-4101-8660-99737DC54EF3}" srcOrd="9" destOrd="0" presId="urn:microsoft.com/office/officeart/2009/3/layout/SpiralPicture"/>
    <dgm:cxn modelId="{7055038F-BD9E-4CDE-8421-C0A6CC51939F}" type="presParOf" srcId="{2D1AE013-B48F-4101-8660-99737DC54EF3}" destId="{A672BF1E-D555-44D2-B7A4-6C4BAD63B109}" srcOrd="0" destOrd="0" presId="urn:microsoft.com/office/officeart/2009/3/layout/SpiralPicture"/>
    <dgm:cxn modelId="{26011C5B-1906-46D6-B9A2-D79F5FABAAA5}" type="presParOf" srcId="{2D1AE013-B48F-4101-8660-99737DC54EF3}" destId="{4086A52D-0C96-4575-9D04-484738481BFF}" srcOrd="1" destOrd="0" presId="urn:microsoft.com/office/officeart/2009/3/layout/SpiralPicture"/>
    <dgm:cxn modelId="{45F06F7B-2CB1-4336-A59F-7A7F27A9CBB0}" type="presParOf" srcId="{2D1AE013-B48F-4101-8660-99737DC54EF3}" destId="{C0CA58C9-F986-4BB2-BD00-BBA5119B2232}" srcOrd="2" destOrd="0" presId="urn:microsoft.com/office/officeart/2009/3/layout/SpiralPicture"/>
    <dgm:cxn modelId="{687A0752-714C-488D-A506-8B868B597AB2}" type="presParOf" srcId="{2D1AE013-B48F-4101-8660-99737DC54EF3}" destId="{EBC5DB0C-0BCD-45D6-8A8F-93ADF72C7BE2}" srcOrd="3" destOrd="0" presId="urn:microsoft.com/office/officeart/2009/3/layout/SpiralPicture"/>
    <dgm:cxn modelId="{39375A60-2082-4623-8DEC-C274F9958188}" type="presParOf" srcId="{F728E894-A967-4CBB-95D5-A6AFF1A1C062}" destId="{EB561B65-49D9-4F7E-A254-06713374C29A}" srcOrd="10" destOrd="0" presId="urn:microsoft.com/office/officeart/2009/3/layout/SpiralPicture"/>
    <dgm:cxn modelId="{2806D7AB-C0CB-41BC-A1A9-3E63D311D415}" type="presParOf" srcId="{EB561B65-49D9-4F7E-A254-06713374C29A}" destId="{53BFAF0F-B1F0-47E0-B5F0-058AF7DAD15E}" srcOrd="0" destOrd="0" presId="urn:microsoft.com/office/officeart/2009/3/layout/SpiralPicture"/>
    <dgm:cxn modelId="{98AEA504-14C0-4CE3-A566-27DC148D9A51}" type="presParOf" srcId="{F728E894-A967-4CBB-95D5-A6AFF1A1C062}" destId="{4E8F011C-CAB3-481D-87DD-503057ED8429}" srcOrd="11" destOrd="0" presId="urn:microsoft.com/office/officeart/2009/3/layout/SpiralPicture"/>
    <dgm:cxn modelId="{EE180A59-48F6-468F-85CD-01AA53C8D860}" type="presParOf" srcId="{4E8F011C-CAB3-481D-87DD-503057ED8429}" destId="{2059C87F-BE03-49A4-B7C6-067E7C504979}" srcOrd="0" destOrd="0" presId="urn:microsoft.com/office/officeart/2009/3/layout/SpiralPicture"/>
    <dgm:cxn modelId="{2767A5BE-2633-4755-B2F0-A5DE95EBDBCD}" type="presParOf" srcId="{4E8F011C-CAB3-481D-87DD-503057ED8429}" destId="{F504BA87-8A31-4017-A3F6-6BE4576B81F1}" srcOrd="1" destOrd="0" presId="urn:microsoft.com/office/officeart/2009/3/layout/SpiralPicture"/>
    <dgm:cxn modelId="{52F03424-A207-4954-9D38-37B59D255FED}" type="presParOf" srcId="{4E8F011C-CAB3-481D-87DD-503057ED8429}" destId="{CFBD4E65-2E45-41BB-BBA6-4D2FB0BAA544}" srcOrd="2" destOrd="0" presId="urn:microsoft.com/office/officeart/2009/3/layout/SpiralPicture"/>
    <dgm:cxn modelId="{2BA6C1CC-28D7-4425-8593-6670ABAE2916}" type="presParOf" srcId="{4E8F011C-CAB3-481D-87DD-503057ED8429}" destId="{3FF79A61-B0CB-424E-BCBA-B711BBF5382E}" srcOrd="3" destOrd="0" presId="urn:microsoft.com/office/officeart/2009/3/layout/SpiralPicture"/>
    <dgm:cxn modelId="{458E8F26-B523-4F60-863F-0374AEA97979}" type="presParOf" srcId="{4E8F011C-CAB3-481D-87DD-503057ED8429}" destId="{25697DB0-BDC7-4912-9547-8E15FAF1DC5B}" srcOrd="4" destOrd="0" presId="urn:microsoft.com/office/officeart/2009/3/layout/SpiralPicture"/>
    <dgm:cxn modelId="{81A46300-7797-4615-81C9-F867CEF8BD0A}" type="presParOf" srcId="{A37928B0-FE1B-4E0F-84BF-73FCC0F7E70F}" destId="{D67B9DFD-A149-4FE3-9B51-479982A834CA}" srcOrd="1" destOrd="0" presId="urn:microsoft.com/office/officeart/2009/3/layout/SpiralPicture"/>
    <dgm:cxn modelId="{CED1B9C0-E236-4E72-B589-730188DBDB68}" type="presParOf" srcId="{D67B9DFD-A149-4FE3-9B51-479982A834CA}" destId="{BC047118-45A9-4183-964A-A96528065A07}" srcOrd="0" destOrd="0" presId="urn:microsoft.com/office/officeart/2009/3/layout/SpiralPicture"/>
    <dgm:cxn modelId="{DDF0DE52-F1FE-432B-A693-F7B4198512CC}" type="presParOf" srcId="{BC047118-45A9-4183-964A-A96528065A07}" destId="{B0B258CE-3516-4085-B268-34BE4D2185D5}" srcOrd="0" destOrd="0" presId="urn:microsoft.com/office/officeart/2009/3/layout/SpiralPicture"/>
    <dgm:cxn modelId="{5B8A4B2B-08BC-4339-A00D-95CE81CC7228}" type="presParOf" srcId="{D67B9DFD-A149-4FE3-9B51-479982A834CA}" destId="{3A4C3EE8-3FAB-426D-A298-4576DCEAB7F7}" srcOrd="1" destOrd="0" presId="urn:microsoft.com/office/officeart/2009/3/layout/SpiralPicture"/>
    <dgm:cxn modelId="{2A074B54-E336-43D0-A8F3-2BC31E281897}" type="presParOf" srcId="{D67B9DFD-A149-4FE3-9B51-479982A834CA}" destId="{F6927C0D-704F-4193-9849-AD232F66CAD8}" srcOrd="2" destOrd="0" presId="urn:microsoft.com/office/officeart/2009/3/layout/SpiralPicture"/>
    <dgm:cxn modelId="{063BA30A-69D4-4A6E-BBCE-C68497742AE1}" type="presParOf" srcId="{F6927C0D-704F-4193-9849-AD232F66CAD8}" destId="{395977BA-A047-47B2-B9E0-C6A188DEDE60}" srcOrd="0" destOrd="0" presId="urn:microsoft.com/office/officeart/2009/3/layout/SpiralPicture"/>
    <dgm:cxn modelId="{EA617ECD-136C-482F-8E10-01DFC36548D4}" type="presParOf" srcId="{F6927C0D-704F-4193-9849-AD232F66CAD8}" destId="{F95B393E-9DD9-403E-9E7E-7CBB0C48B6BF}" srcOrd="1" destOrd="0" presId="urn:microsoft.com/office/officeart/2009/3/layout/SpiralPicture"/>
    <dgm:cxn modelId="{CB87B2D9-9D0A-4D6F-8D8D-D33527AEAECC}" type="presParOf" srcId="{D67B9DFD-A149-4FE3-9B51-479982A834CA}" destId="{F4ECD562-E4C4-43B7-85E8-F7539164478B}" srcOrd="3" destOrd="0" presId="urn:microsoft.com/office/officeart/2009/3/layout/SpiralPicture"/>
    <dgm:cxn modelId="{5CBC97BE-7C93-42DA-93FC-A0F9A83566DB}" type="presParOf" srcId="{D67B9DFD-A149-4FE3-9B51-479982A834CA}" destId="{83626AD4-9CAA-45CD-9333-0010F825DB4F}" srcOrd="4" destOrd="0" presId="urn:microsoft.com/office/officeart/2009/3/layout/SpiralPicture"/>
    <dgm:cxn modelId="{8522678E-70F7-425C-82EC-E953865A828A}" type="presParOf" srcId="{83626AD4-9CAA-45CD-9333-0010F825DB4F}" destId="{94AD73E7-965B-4DA9-8F08-13D0C020EFB6}" srcOrd="0" destOrd="0" presId="urn:microsoft.com/office/officeart/2009/3/layout/SpiralPicture"/>
    <dgm:cxn modelId="{C7B8E852-79E9-4BB8-AD54-8D8C3814072A}" type="presParOf" srcId="{83626AD4-9CAA-45CD-9333-0010F825DB4F}" destId="{99BA6FDF-6F0C-4EF4-A881-5AA761F1AA24}" srcOrd="1" destOrd="0" presId="urn:microsoft.com/office/officeart/2009/3/layout/SpiralPicture"/>
    <dgm:cxn modelId="{DF89C05B-1C68-4E5C-8393-601ED2E8A616}" type="presParOf" srcId="{83626AD4-9CAA-45CD-9333-0010F825DB4F}" destId="{2371C4BD-B48D-4D49-BE76-63CE1E461BFC}" srcOrd="2" destOrd="0" presId="urn:microsoft.com/office/officeart/2009/3/layout/SpiralPicture"/>
    <dgm:cxn modelId="{FF80B1F7-4BFA-4162-AF71-DD3F35E4C6FF}" type="presParOf" srcId="{D67B9DFD-A149-4FE3-9B51-479982A834CA}" destId="{BC9EB8DA-5B85-4ECE-86DE-102907D6C830}" srcOrd="5" destOrd="0" presId="urn:microsoft.com/office/officeart/2009/3/layout/SpiralPicture"/>
    <dgm:cxn modelId="{EAD96A12-DAFA-482B-A3E4-697167EA79D8}" type="presParOf" srcId="{D67B9DFD-A149-4FE3-9B51-479982A834CA}" destId="{EE44E554-8BF8-46E7-B296-F28114AA0F91}" srcOrd="6" destOrd="0" presId="urn:microsoft.com/office/officeart/2009/3/layout/SpiralPicture"/>
    <dgm:cxn modelId="{B73982C5-0374-4A77-88F6-A834A076351F}" type="presParOf" srcId="{EE44E554-8BF8-46E7-B296-F28114AA0F91}" destId="{BFB4F9A1-6C4A-4B47-9113-D75854D2ADDA}" srcOrd="0" destOrd="0" presId="urn:microsoft.com/office/officeart/2009/3/layout/SpiralPicture"/>
    <dgm:cxn modelId="{088CC0AF-8F51-45DE-87A8-68B38E834C06}" type="presParOf" srcId="{EE44E554-8BF8-46E7-B296-F28114AA0F91}" destId="{74BD1B02-F1FA-4E4C-AD46-A82C126D083D}" srcOrd="1" destOrd="0" presId="urn:microsoft.com/office/officeart/2009/3/layout/SpiralPicture"/>
    <dgm:cxn modelId="{3839E0A6-CA64-4B3A-BE70-9B1CA60B55B3}" type="presParOf" srcId="{EE44E554-8BF8-46E7-B296-F28114AA0F91}" destId="{8196C7BA-77FD-40BE-97E5-007D1FC172B9}" srcOrd="2" destOrd="0" presId="urn:microsoft.com/office/officeart/2009/3/layout/SpiralPicture"/>
    <dgm:cxn modelId="{ED5B586F-738D-4E7F-8AB1-EFECBDAB191E}" type="presParOf" srcId="{EE44E554-8BF8-46E7-B296-F28114AA0F91}" destId="{5B6E539B-263D-45C3-9B37-160E6DFBCED1}" srcOrd="3" destOrd="0" presId="urn:microsoft.com/office/officeart/2009/3/layout/SpiralPicture"/>
    <dgm:cxn modelId="{C7E27E0B-76FA-4556-AF54-06E1E19C4425}" type="presParOf" srcId="{D67B9DFD-A149-4FE3-9B51-479982A834CA}" destId="{E79ECDF0-F0DE-42ED-971F-4F4671ABBBA5}" srcOrd="7" destOrd="0" presId="urn:microsoft.com/office/officeart/2009/3/layout/SpiralPicture"/>
    <dgm:cxn modelId="{239F7050-AD37-4D1A-BA7E-85CCFB1CCD5F}" type="presParOf" srcId="{D67B9DFD-A149-4FE3-9B51-479982A834CA}" destId="{F13BECFE-52BC-4052-805B-2D1438C4E6A9}" srcOrd="8" destOrd="0" presId="urn:microsoft.com/office/officeart/2009/3/layout/SpiralPicture"/>
    <dgm:cxn modelId="{648B9754-6B94-4DBF-A5EA-B49278288763}" type="presParOf" srcId="{F13BECFE-52BC-4052-805B-2D1438C4E6A9}" destId="{7BB7E72B-6C28-4484-8FE8-80CD376BECF7}" srcOrd="0" destOrd="0" presId="urn:microsoft.com/office/officeart/2009/3/layout/SpiralPicture"/>
    <dgm:cxn modelId="{E32B90B9-FCAE-4A45-A91E-084601241A59}" type="presParOf" srcId="{F13BECFE-52BC-4052-805B-2D1438C4E6A9}" destId="{A9CFE394-4B93-4537-9B0C-278C856FEC65}" srcOrd="1" destOrd="0" presId="urn:microsoft.com/office/officeart/2009/3/layout/SpiralPicture"/>
    <dgm:cxn modelId="{340ADE46-7669-4B40-A98D-914C92F14990}" type="presParOf" srcId="{F13BECFE-52BC-4052-805B-2D1438C4E6A9}" destId="{E37E0D4C-D6E4-4D24-B2E1-AE27240E1C01}" srcOrd="2" destOrd="0" presId="urn:microsoft.com/office/officeart/2009/3/layout/SpiralPicture"/>
    <dgm:cxn modelId="{34448C15-A4D4-4AD7-A0DF-64815F4B10B0}" type="presParOf" srcId="{F13BECFE-52BC-4052-805B-2D1438C4E6A9}" destId="{A6554AB2-2133-498C-A1E1-D99C656E7370}" srcOrd="3" destOrd="0" presId="urn:microsoft.com/office/officeart/2009/3/layout/SpiralPicture"/>
    <dgm:cxn modelId="{1FB51DFC-E1B3-47BC-B6D1-3AFA1C8589DE}" type="presParOf" srcId="{F13BECFE-52BC-4052-805B-2D1438C4E6A9}" destId="{2E54EEDF-0565-430E-8221-6CE02F386E9C}" srcOrd="4" destOrd="0" presId="urn:microsoft.com/office/officeart/2009/3/layout/SpiralPicture"/>
    <dgm:cxn modelId="{9CC0A3F0-A6E7-4037-BFD8-ED38854626C6}" type="presParOf" srcId="{D67B9DFD-A149-4FE3-9B51-479982A834CA}" destId="{BC77518A-FD2B-4AF9-B480-912535B9EF1E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143A2CD-D827-49B4-B22B-C56097280388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343AB07-7226-4C45-8F19-7C952BFA9E64}">
      <dgm:prSet/>
      <dgm:spPr/>
      <dgm:t>
        <a:bodyPr/>
        <a:lstStyle/>
        <a:p>
          <a:endParaRPr lang="uk-UA"/>
        </a:p>
      </dgm:t>
    </dgm:pt>
    <dgm:pt modelId="{0D10D85F-808B-44EE-B703-D46F8203DA70}" type="parTrans" cxnId="{6DBE71A0-AEDB-4F39-8888-46057963D252}">
      <dgm:prSet/>
      <dgm:spPr/>
      <dgm:t>
        <a:bodyPr/>
        <a:lstStyle/>
        <a:p>
          <a:endParaRPr lang="uk-UA"/>
        </a:p>
      </dgm:t>
    </dgm:pt>
    <dgm:pt modelId="{0FCB7D28-11FC-440C-B1A1-60B4EDA9AD43}" type="sibTrans" cxnId="{6DBE71A0-AEDB-4F39-8888-46057963D252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E6053911-0381-4956-BCBE-7697832FD3CD}">
      <dgm:prSet/>
      <dgm:spPr/>
      <dgm:t>
        <a:bodyPr/>
        <a:lstStyle/>
        <a:p>
          <a:endParaRPr lang="uk-UA"/>
        </a:p>
      </dgm:t>
    </dgm:pt>
    <dgm:pt modelId="{E9A623EA-2ADB-472E-A0A6-B3C0BC4E4E28}" type="parTrans" cxnId="{C6BC8725-1F5D-4133-8418-C9A2DF5D7E37}">
      <dgm:prSet/>
      <dgm:spPr/>
      <dgm:t>
        <a:bodyPr/>
        <a:lstStyle/>
        <a:p>
          <a:endParaRPr lang="uk-UA"/>
        </a:p>
      </dgm:t>
    </dgm:pt>
    <dgm:pt modelId="{269A5FAB-6522-4C97-A8E3-161AE623874E}" type="sibTrans" cxnId="{C6BC8725-1F5D-4133-8418-C9A2DF5D7E3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16892602-98CB-42D0-B08B-E16A087D04EC}">
      <dgm:prSet/>
      <dgm:spPr/>
      <dgm:t>
        <a:bodyPr/>
        <a:lstStyle/>
        <a:p>
          <a:endParaRPr lang="uk-UA"/>
        </a:p>
      </dgm:t>
    </dgm:pt>
    <dgm:pt modelId="{E5EAE08B-A99E-4BF6-9542-774B7B98DBE4}" type="parTrans" cxnId="{FAA0787D-B850-4A38-A841-7C4C9C7C81E9}">
      <dgm:prSet/>
      <dgm:spPr/>
      <dgm:t>
        <a:bodyPr/>
        <a:lstStyle/>
        <a:p>
          <a:endParaRPr lang="uk-UA"/>
        </a:p>
      </dgm:t>
    </dgm:pt>
    <dgm:pt modelId="{8774E6F7-7A9A-40E2-BF5E-7619C29F19CA}" type="sibTrans" cxnId="{FAA0787D-B850-4A38-A841-7C4C9C7C81E9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7BEC4F89-9913-4721-952E-ACB0A1C3F3B8}">
      <dgm:prSet/>
      <dgm:spPr/>
      <dgm:t>
        <a:bodyPr/>
        <a:lstStyle/>
        <a:p>
          <a:endParaRPr lang="uk-UA"/>
        </a:p>
      </dgm:t>
    </dgm:pt>
    <dgm:pt modelId="{FE49C12F-8E74-4418-81DD-5647E77DA456}" type="parTrans" cxnId="{507257BE-E848-40B6-BC64-3EA7E9125649}">
      <dgm:prSet/>
      <dgm:spPr/>
      <dgm:t>
        <a:bodyPr/>
        <a:lstStyle/>
        <a:p>
          <a:endParaRPr lang="uk-UA"/>
        </a:p>
      </dgm:t>
    </dgm:pt>
    <dgm:pt modelId="{42C46925-D056-4DF9-A595-D021F7E89644}" type="sibTrans" cxnId="{507257BE-E848-40B6-BC64-3EA7E912564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048FABCF-608B-4D29-8F72-7B76CBD0EB43}">
      <dgm:prSet/>
      <dgm:spPr/>
      <dgm:t>
        <a:bodyPr/>
        <a:lstStyle/>
        <a:p>
          <a:endParaRPr lang="uk-UA"/>
        </a:p>
      </dgm:t>
    </dgm:pt>
    <dgm:pt modelId="{90C300BD-C4B6-4D44-8EC7-16FAF23D97B0}" type="parTrans" cxnId="{9122C0E7-3924-422B-A75D-D4A9DD4BA3C9}">
      <dgm:prSet/>
      <dgm:spPr/>
      <dgm:t>
        <a:bodyPr/>
        <a:lstStyle/>
        <a:p>
          <a:endParaRPr lang="uk-UA"/>
        </a:p>
      </dgm:t>
    </dgm:pt>
    <dgm:pt modelId="{D0571A6C-130E-45CB-8932-ECF6694DDB35}" type="sibTrans" cxnId="{9122C0E7-3924-422B-A75D-D4A9DD4BA3C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E8368BFA-B03D-496B-8118-850E453E931C}" type="pres">
      <dgm:prSet presAssocID="{F143A2CD-D827-49B4-B22B-C56097280388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D5C05640-7419-46F0-A603-3FD8CB62739B}" type="pres">
      <dgm:prSet presAssocID="{F143A2CD-D827-49B4-B22B-C56097280388}" presName="picts" presStyleCnt="0"/>
      <dgm:spPr/>
    </dgm:pt>
    <dgm:pt modelId="{E4C65CDE-D20C-47C9-B18A-85D90B43DF85}" type="pres">
      <dgm:prSet presAssocID="{F143A2CD-D827-49B4-B22B-C56097280388}" presName="space1" presStyleCnt="0"/>
      <dgm:spPr/>
    </dgm:pt>
    <dgm:pt modelId="{26861774-5074-49AE-9C81-5E547DE90ECB}" type="pres">
      <dgm:prSet presAssocID="{F143A2CD-D827-49B4-B22B-C56097280388}" presName="space2" presStyleCnt="0"/>
      <dgm:spPr/>
    </dgm:pt>
    <dgm:pt modelId="{9694B511-6936-4DFF-9D21-B892654C6B22}" type="pres">
      <dgm:prSet presAssocID="{0FCB7D28-11FC-440C-B1A1-60B4EDA9AD43}" presName="pictA1" presStyleCnt="0"/>
      <dgm:spPr/>
    </dgm:pt>
    <dgm:pt modelId="{49FD0477-9126-4936-B693-6FF3593DD13D}" type="pres">
      <dgm:prSet presAssocID="{0FCB7D28-11FC-440C-B1A1-60B4EDA9AD43}" presName="imageRepeatNode" presStyleLbl="alignNode1" presStyleIdx="0" presStyleCnt="5" custLinFactNeighborX="-473" custLinFactNeighborY="-1506"/>
      <dgm:spPr/>
      <dgm:t>
        <a:bodyPr/>
        <a:lstStyle/>
        <a:p>
          <a:endParaRPr lang="uk-UA"/>
        </a:p>
      </dgm:t>
    </dgm:pt>
    <dgm:pt modelId="{24A49367-8415-4DF5-A65F-B14A9BBC185E}" type="pres">
      <dgm:prSet presAssocID="{0FCB7D28-11FC-440C-B1A1-60B4EDA9AD43}" presName="oneDotPict" presStyleCnt="0"/>
      <dgm:spPr/>
    </dgm:pt>
    <dgm:pt modelId="{6E3DECE8-9DB2-459D-A6C2-15A0D31ACF1C}" type="pres">
      <dgm:prSet presAssocID="{0FCB7D28-11FC-440C-B1A1-60B4EDA9AD43}" presName="dotPict_11" presStyleLbl="solidFgAcc1" presStyleIdx="0" presStyleCnt="30"/>
      <dgm:spPr/>
    </dgm:pt>
    <dgm:pt modelId="{EF3E08C3-15F2-4249-9ED0-AF55ACBEA2A3}" type="pres">
      <dgm:prSet presAssocID="{269A5FAB-6522-4C97-A8E3-161AE623874E}" presName="pictA2" presStyleCnt="0"/>
      <dgm:spPr/>
    </dgm:pt>
    <dgm:pt modelId="{99523328-F557-4C11-9396-A44FD520E01E}" type="pres">
      <dgm:prSet presAssocID="{269A5FAB-6522-4C97-A8E3-161AE623874E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4328BBAF-B195-4C89-92D9-343BF70202CF}" type="pres">
      <dgm:prSet presAssocID="{269A5FAB-6522-4C97-A8E3-161AE623874E}" presName="twoDotsPict" presStyleCnt="0"/>
      <dgm:spPr/>
    </dgm:pt>
    <dgm:pt modelId="{06586150-360F-4F99-B5F3-EE62A5022C0B}" type="pres">
      <dgm:prSet presAssocID="{269A5FAB-6522-4C97-A8E3-161AE623874E}" presName="dotPict_21" presStyleLbl="solidFgAcc1" presStyleIdx="1" presStyleCnt="30"/>
      <dgm:spPr/>
    </dgm:pt>
    <dgm:pt modelId="{DE81953B-F859-4B98-9FCD-BEC5B73FBBFB}" type="pres">
      <dgm:prSet presAssocID="{269A5FAB-6522-4C97-A8E3-161AE623874E}" presName="dotPict_22" presStyleLbl="solidFgAcc1" presStyleIdx="2" presStyleCnt="30"/>
      <dgm:spPr/>
    </dgm:pt>
    <dgm:pt modelId="{322898A7-D128-4D3F-A0ED-F10639C1C3AB}" type="pres">
      <dgm:prSet presAssocID="{8774E6F7-7A9A-40E2-BF5E-7619C29F19CA}" presName="pictA3" presStyleCnt="0"/>
      <dgm:spPr/>
    </dgm:pt>
    <dgm:pt modelId="{CC22CD06-FE9B-4447-825A-0FEBE5EEEE0C}" type="pres">
      <dgm:prSet presAssocID="{8774E6F7-7A9A-40E2-BF5E-7619C29F19CA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C653FDB8-D348-42DF-B906-2FEB99C179CA}" type="pres">
      <dgm:prSet presAssocID="{8774E6F7-7A9A-40E2-BF5E-7619C29F19CA}" presName="threeDotsPict" presStyleCnt="0"/>
      <dgm:spPr/>
    </dgm:pt>
    <dgm:pt modelId="{C900669B-0FC1-436C-83DD-76D8443BCA6F}" type="pres">
      <dgm:prSet presAssocID="{8774E6F7-7A9A-40E2-BF5E-7619C29F19CA}" presName="dotPict_31" presStyleLbl="solidFgAcc1" presStyleIdx="3" presStyleCnt="30"/>
      <dgm:spPr/>
    </dgm:pt>
    <dgm:pt modelId="{4D35C17D-AC66-4174-BC1B-99B06857CB35}" type="pres">
      <dgm:prSet presAssocID="{8774E6F7-7A9A-40E2-BF5E-7619C29F19CA}" presName="dotPict_32" presStyleLbl="solidFgAcc1" presStyleIdx="4" presStyleCnt="30"/>
      <dgm:spPr/>
    </dgm:pt>
    <dgm:pt modelId="{7C9C923B-954A-4263-AF82-C69F73E30BA6}" type="pres">
      <dgm:prSet presAssocID="{8774E6F7-7A9A-40E2-BF5E-7619C29F19CA}" presName="dotPict_33" presStyleLbl="solidFgAcc1" presStyleIdx="5" presStyleCnt="30"/>
      <dgm:spPr/>
    </dgm:pt>
    <dgm:pt modelId="{98ACB7EE-22CE-46A3-BFB7-EBC3E426BE6F}" type="pres">
      <dgm:prSet presAssocID="{42C46925-D056-4DF9-A595-D021F7E89644}" presName="pictA4" presStyleCnt="0"/>
      <dgm:spPr/>
    </dgm:pt>
    <dgm:pt modelId="{F4A17740-9A10-428D-BAEA-7BF7F6379362}" type="pres">
      <dgm:prSet presAssocID="{42C46925-D056-4DF9-A595-D021F7E89644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E88B366D-F0F0-4657-8770-D0B41C8CFBC0}" type="pres">
      <dgm:prSet presAssocID="{42C46925-D056-4DF9-A595-D021F7E89644}" presName="fourDotsPict" presStyleCnt="0"/>
      <dgm:spPr/>
    </dgm:pt>
    <dgm:pt modelId="{D0565647-955A-4841-9001-1DF7CFDCF7D0}" type="pres">
      <dgm:prSet presAssocID="{42C46925-D056-4DF9-A595-D021F7E89644}" presName="dotPict_41" presStyleLbl="solidFgAcc1" presStyleIdx="6" presStyleCnt="30"/>
      <dgm:spPr/>
    </dgm:pt>
    <dgm:pt modelId="{2833EAA1-C4B4-4D0E-8153-E237F2EBD4E2}" type="pres">
      <dgm:prSet presAssocID="{42C46925-D056-4DF9-A595-D021F7E89644}" presName="dotPict_42" presStyleLbl="solidFgAcc1" presStyleIdx="7" presStyleCnt="30"/>
      <dgm:spPr/>
    </dgm:pt>
    <dgm:pt modelId="{3D228451-2084-424B-9650-55E6095B7D9E}" type="pres">
      <dgm:prSet presAssocID="{42C46925-D056-4DF9-A595-D021F7E89644}" presName="dotPict_43" presStyleLbl="solidFgAcc1" presStyleIdx="8" presStyleCnt="30"/>
      <dgm:spPr/>
    </dgm:pt>
    <dgm:pt modelId="{A9073E8D-A0CB-4B5C-A3C6-3F849CBE18C3}" type="pres">
      <dgm:prSet presAssocID="{42C46925-D056-4DF9-A595-D021F7E89644}" presName="dotPict_44" presStyleLbl="solidFgAcc1" presStyleIdx="9" presStyleCnt="30"/>
      <dgm:spPr/>
    </dgm:pt>
    <dgm:pt modelId="{3A892687-7424-4E06-95A4-3D6A4E069382}" type="pres">
      <dgm:prSet presAssocID="{D0571A6C-130E-45CB-8932-ECF6694DDB35}" presName="pictA5" presStyleCnt="0"/>
      <dgm:spPr/>
    </dgm:pt>
    <dgm:pt modelId="{0052A807-EE5E-4252-9721-4CC9B79AF356}" type="pres">
      <dgm:prSet presAssocID="{D0571A6C-130E-45CB-8932-ECF6694DDB35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E21121A6-931F-4161-8D7C-812319BE98A8}" type="pres">
      <dgm:prSet presAssocID="{D0571A6C-130E-45CB-8932-ECF6694DDB35}" presName="fiveDotsPict" presStyleCnt="0"/>
      <dgm:spPr/>
    </dgm:pt>
    <dgm:pt modelId="{A093117A-4288-46E9-AF23-2DE720C1E86D}" type="pres">
      <dgm:prSet presAssocID="{D0571A6C-130E-45CB-8932-ECF6694DDB35}" presName="dotPict_51" presStyleLbl="solidFgAcc1" presStyleIdx="10" presStyleCnt="30"/>
      <dgm:spPr/>
    </dgm:pt>
    <dgm:pt modelId="{C461D153-A918-46D5-A1B0-2F13743B2496}" type="pres">
      <dgm:prSet presAssocID="{D0571A6C-130E-45CB-8932-ECF6694DDB35}" presName="dotPict_52" presStyleLbl="solidFgAcc1" presStyleIdx="11" presStyleCnt="30"/>
      <dgm:spPr/>
    </dgm:pt>
    <dgm:pt modelId="{B89FE729-291A-470A-92D6-2B95C8D026EF}" type="pres">
      <dgm:prSet presAssocID="{D0571A6C-130E-45CB-8932-ECF6694DDB35}" presName="dotPict_53" presStyleLbl="solidFgAcc1" presStyleIdx="12" presStyleCnt="30"/>
      <dgm:spPr/>
    </dgm:pt>
    <dgm:pt modelId="{2BA9CC10-EDE6-4A7E-8445-327612AAAC3E}" type="pres">
      <dgm:prSet presAssocID="{D0571A6C-130E-45CB-8932-ECF6694DDB35}" presName="dotPict_54" presStyleLbl="solidFgAcc1" presStyleIdx="13" presStyleCnt="30"/>
      <dgm:spPr/>
    </dgm:pt>
    <dgm:pt modelId="{2DFD9368-9385-4ECC-83B9-137B0C07388C}" type="pres">
      <dgm:prSet presAssocID="{D0571A6C-130E-45CB-8932-ECF6694DDB35}" presName="dotPict_55" presStyleLbl="solidFgAcc1" presStyleIdx="14" presStyleCnt="30"/>
      <dgm:spPr/>
    </dgm:pt>
    <dgm:pt modelId="{075194F3-9AEE-4BB7-9275-05E63E232CA8}" type="pres">
      <dgm:prSet presAssocID="{F143A2CD-D827-49B4-B22B-C56097280388}" presName="txLine" presStyleCnt="0"/>
      <dgm:spPr/>
    </dgm:pt>
    <dgm:pt modelId="{68CB3EF3-FDB3-4373-A8CF-C87D388E507E}" type="pres">
      <dgm:prSet presAssocID="{2343AB07-7226-4C45-8F19-7C952BFA9E64}" presName="oneDotTx" presStyleCnt="0"/>
      <dgm:spPr/>
    </dgm:pt>
    <dgm:pt modelId="{DA4087B5-9F69-4EF8-A390-4A669256AC5E}" type="pres">
      <dgm:prSet presAssocID="{2343AB07-7226-4C45-8F19-7C952BFA9E64}" presName="dotTx_11" presStyleLbl="solidFgAcc1" presStyleIdx="15" presStyleCnt="30"/>
      <dgm:spPr/>
    </dgm:pt>
    <dgm:pt modelId="{1226BE67-1C39-4536-A14E-50C3A2EDE152}" type="pres">
      <dgm:prSet presAssocID="{2343AB07-7226-4C45-8F19-7C952BFA9E64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23EBF9-AED1-49C8-B946-E0CFB0446610}" type="pres">
      <dgm:prSet presAssocID="{E6053911-0381-4956-BCBE-7697832FD3CD}" presName="twoDotsTx" presStyleCnt="0"/>
      <dgm:spPr/>
    </dgm:pt>
    <dgm:pt modelId="{45CC4FF2-ABB7-41E0-82AE-002F05164465}" type="pres">
      <dgm:prSet presAssocID="{E6053911-0381-4956-BCBE-7697832FD3CD}" presName="dotTx_21" presStyleLbl="solidFgAcc1" presStyleIdx="16" presStyleCnt="30"/>
      <dgm:spPr/>
    </dgm:pt>
    <dgm:pt modelId="{26D094D8-87DD-4579-85A2-85EE540D8ABA}" type="pres">
      <dgm:prSet presAssocID="{E6053911-0381-4956-BCBE-7697832FD3CD}" presName="dotTx_22" presStyleLbl="solidFgAcc1" presStyleIdx="17" presStyleCnt="30"/>
      <dgm:spPr/>
    </dgm:pt>
    <dgm:pt modelId="{108149D1-FC7B-4700-AC90-23B8E462CB06}" type="pres">
      <dgm:prSet presAssocID="{E6053911-0381-4956-BCBE-7697832FD3CD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FADD44-4C73-46EF-AD31-19F3E09A0D69}" type="pres">
      <dgm:prSet presAssocID="{16892602-98CB-42D0-B08B-E16A087D04EC}" presName="threeDotsTx" presStyleCnt="0"/>
      <dgm:spPr/>
    </dgm:pt>
    <dgm:pt modelId="{9B4807F9-860F-43D3-B138-924ABD4D6DF7}" type="pres">
      <dgm:prSet presAssocID="{16892602-98CB-42D0-B08B-E16A087D04EC}" presName="dotTx_31" presStyleLbl="solidFgAcc1" presStyleIdx="18" presStyleCnt="30"/>
      <dgm:spPr/>
    </dgm:pt>
    <dgm:pt modelId="{8C4B2BB9-5D33-47E6-B36F-5FA9B01CBB9B}" type="pres">
      <dgm:prSet presAssocID="{16892602-98CB-42D0-B08B-E16A087D04EC}" presName="dotTx_32" presStyleLbl="solidFgAcc1" presStyleIdx="19" presStyleCnt="30"/>
      <dgm:spPr/>
    </dgm:pt>
    <dgm:pt modelId="{654C044C-5A23-4C73-A39C-7F9088E73809}" type="pres">
      <dgm:prSet presAssocID="{16892602-98CB-42D0-B08B-E16A087D04EC}" presName="dotTx_33" presStyleLbl="solidFgAcc1" presStyleIdx="20" presStyleCnt="30"/>
      <dgm:spPr/>
    </dgm:pt>
    <dgm:pt modelId="{32A50FD6-D855-4875-B6B6-7A3066740A25}" type="pres">
      <dgm:prSet presAssocID="{16892602-98CB-42D0-B08B-E16A087D04EC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B44FD2-E5DF-4A7F-AF5C-D65AA8EE4A43}" type="pres">
      <dgm:prSet presAssocID="{7BEC4F89-9913-4721-952E-ACB0A1C3F3B8}" presName="fourDotsTx" presStyleCnt="0"/>
      <dgm:spPr/>
    </dgm:pt>
    <dgm:pt modelId="{B363B754-9A51-4E10-9AA3-F758196192C4}" type="pres">
      <dgm:prSet presAssocID="{7BEC4F89-9913-4721-952E-ACB0A1C3F3B8}" presName="dotTx_41" presStyleLbl="solidFgAcc1" presStyleIdx="21" presStyleCnt="30"/>
      <dgm:spPr/>
    </dgm:pt>
    <dgm:pt modelId="{D38F1CA0-BF9F-4EB8-A6F4-89C1E3CFF8E4}" type="pres">
      <dgm:prSet presAssocID="{7BEC4F89-9913-4721-952E-ACB0A1C3F3B8}" presName="dotTx_42" presStyleLbl="solidFgAcc1" presStyleIdx="22" presStyleCnt="30"/>
      <dgm:spPr/>
    </dgm:pt>
    <dgm:pt modelId="{D8CC7090-72A8-487B-A2D9-7C0422C2CE4A}" type="pres">
      <dgm:prSet presAssocID="{7BEC4F89-9913-4721-952E-ACB0A1C3F3B8}" presName="dotTx_43" presStyleLbl="solidFgAcc1" presStyleIdx="23" presStyleCnt="30"/>
      <dgm:spPr/>
    </dgm:pt>
    <dgm:pt modelId="{75E05A62-096C-4083-8190-99E07E16C447}" type="pres">
      <dgm:prSet presAssocID="{7BEC4F89-9913-4721-952E-ACB0A1C3F3B8}" presName="dotTx_44" presStyleLbl="solidFgAcc1" presStyleIdx="24" presStyleCnt="30"/>
      <dgm:spPr/>
    </dgm:pt>
    <dgm:pt modelId="{E3042F14-3C6B-4905-87EA-BFF3B7386C4F}" type="pres">
      <dgm:prSet presAssocID="{7BEC4F89-9913-4721-952E-ACB0A1C3F3B8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C75088-901C-49C8-8798-4B7AF387916A}" type="pres">
      <dgm:prSet presAssocID="{048FABCF-608B-4D29-8F72-7B76CBD0EB43}" presName="fiveDotsTx" presStyleCnt="0"/>
      <dgm:spPr/>
    </dgm:pt>
    <dgm:pt modelId="{F77024DD-15E6-4EC2-B7FD-3EC0FAFE5F3F}" type="pres">
      <dgm:prSet presAssocID="{048FABCF-608B-4D29-8F72-7B76CBD0EB43}" presName="dotTx_51" presStyleLbl="solidFgAcc1" presStyleIdx="25" presStyleCnt="30"/>
      <dgm:spPr/>
    </dgm:pt>
    <dgm:pt modelId="{76ECB972-1167-4FA7-8105-76884881F4ED}" type="pres">
      <dgm:prSet presAssocID="{048FABCF-608B-4D29-8F72-7B76CBD0EB43}" presName="dotTx_52" presStyleLbl="solidFgAcc1" presStyleIdx="26" presStyleCnt="30"/>
      <dgm:spPr/>
    </dgm:pt>
    <dgm:pt modelId="{26D2DCF4-A052-4C1D-8935-71A305E0AD90}" type="pres">
      <dgm:prSet presAssocID="{048FABCF-608B-4D29-8F72-7B76CBD0EB43}" presName="dotTx_53" presStyleLbl="solidFgAcc1" presStyleIdx="27" presStyleCnt="30"/>
      <dgm:spPr/>
    </dgm:pt>
    <dgm:pt modelId="{2E6FED34-5D4D-46AE-BAAB-D14D887924CA}" type="pres">
      <dgm:prSet presAssocID="{048FABCF-608B-4D29-8F72-7B76CBD0EB43}" presName="dotTx_54" presStyleLbl="solidFgAcc1" presStyleIdx="28" presStyleCnt="30"/>
      <dgm:spPr/>
    </dgm:pt>
    <dgm:pt modelId="{85B57B18-4088-4F39-874C-CC7EA6E5F183}" type="pres">
      <dgm:prSet presAssocID="{048FABCF-608B-4D29-8F72-7B76CBD0EB43}" presName="dotTx_55" presStyleLbl="solidFgAcc1" presStyleIdx="29" presStyleCnt="30"/>
      <dgm:spPr/>
    </dgm:pt>
    <dgm:pt modelId="{F61AA372-8632-4527-9FE5-3B21A66EE0FB}" type="pres">
      <dgm:prSet presAssocID="{048FABCF-608B-4D29-8F72-7B76CBD0EB43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10C8F42-0DD1-4135-8470-C6F319EE584E}" type="presOf" srcId="{048FABCF-608B-4D29-8F72-7B76CBD0EB43}" destId="{F61AA372-8632-4527-9FE5-3B21A66EE0FB}" srcOrd="0" destOrd="0" presId="urn:microsoft.com/office/officeart/2009/3/layout/SpiralPicture"/>
    <dgm:cxn modelId="{C6BC8725-1F5D-4133-8418-C9A2DF5D7E37}" srcId="{F143A2CD-D827-49B4-B22B-C56097280388}" destId="{E6053911-0381-4956-BCBE-7697832FD3CD}" srcOrd="1" destOrd="0" parTransId="{E9A623EA-2ADB-472E-A0A6-B3C0BC4E4E28}" sibTransId="{269A5FAB-6522-4C97-A8E3-161AE623874E}"/>
    <dgm:cxn modelId="{3DF33708-5BC4-4731-B600-77B5E263B392}" type="presOf" srcId="{2343AB07-7226-4C45-8F19-7C952BFA9E64}" destId="{1226BE67-1C39-4536-A14E-50C3A2EDE152}" srcOrd="0" destOrd="0" presId="urn:microsoft.com/office/officeart/2009/3/layout/SpiralPicture"/>
    <dgm:cxn modelId="{EA297914-D7D9-4AFE-8067-55103B6E0A35}" type="presOf" srcId="{7BEC4F89-9913-4721-952E-ACB0A1C3F3B8}" destId="{E3042F14-3C6B-4905-87EA-BFF3B7386C4F}" srcOrd="0" destOrd="0" presId="urn:microsoft.com/office/officeart/2009/3/layout/SpiralPicture"/>
    <dgm:cxn modelId="{A5515565-C55A-41B7-9BA8-FADFB4D041A5}" type="presOf" srcId="{0FCB7D28-11FC-440C-B1A1-60B4EDA9AD43}" destId="{49FD0477-9126-4936-B693-6FF3593DD13D}" srcOrd="0" destOrd="0" presId="urn:microsoft.com/office/officeart/2009/3/layout/SpiralPicture"/>
    <dgm:cxn modelId="{4EDBC387-8D77-4A65-B816-8AA3D24F936A}" type="presOf" srcId="{42C46925-D056-4DF9-A595-D021F7E89644}" destId="{F4A17740-9A10-428D-BAEA-7BF7F6379362}" srcOrd="0" destOrd="0" presId="urn:microsoft.com/office/officeart/2009/3/layout/SpiralPicture"/>
    <dgm:cxn modelId="{E2478DA8-F4D5-45F5-A44F-52786E5152EE}" type="presOf" srcId="{E6053911-0381-4956-BCBE-7697832FD3CD}" destId="{108149D1-FC7B-4700-AC90-23B8E462CB06}" srcOrd="0" destOrd="0" presId="urn:microsoft.com/office/officeart/2009/3/layout/SpiralPicture"/>
    <dgm:cxn modelId="{D1A992B3-AA96-4CCA-9284-91B8057343C7}" type="presOf" srcId="{16892602-98CB-42D0-B08B-E16A087D04EC}" destId="{32A50FD6-D855-4875-B6B6-7A3066740A25}" srcOrd="0" destOrd="0" presId="urn:microsoft.com/office/officeart/2009/3/layout/SpiralPicture"/>
    <dgm:cxn modelId="{672D5796-3DC4-4EDA-9BF4-FCB2FE5A989A}" type="presOf" srcId="{269A5FAB-6522-4C97-A8E3-161AE623874E}" destId="{99523328-F557-4C11-9396-A44FD520E01E}" srcOrd="0" destOrd="0" presId="urn:microsoft.com/office/officeart/2009/3/layout/SpiralPicture"/>
    <dgm:cxn modelId="{D23A2EA2-C6D9-408F-B063-1B201CC51EA6}" type="presOf" srcId="{8774E6F7-7A9A-40E2-BF5E-7619C29F19CA}" destId="{CC22CD06-FE9B-4447-825A-0FEBE5EEEE0C}" srcOrd="0" destOrd="0" presId="urn:microsoft.com/office/officeart/2009/3/layout/SpiralPicture"/>
    <dgm:cxn modelId="{A1CB558C-AD55-4D35-AA3C-A1DE51FD68BB}" type="presOf" srcId="{D0571A6C-130E-45CB-8932-ECF6694DDB35}" destId="{0052A807-EE5E-4252-9721-4CC9B79AF356}" srcOrd="0" destOrd="0" presId="urn:microsoft.com/office/officeart/2009/3/layout/SpiralPicture"/>
    <dgm:cxn modelId="{3AEBC841-B3B6-49A0-950C-7648CA751D02}" type="presOf" srcId="{F143A2CD-D827-49B4-B22B-C56097280388}" destId="{E8368BFA-B03D-496B-8118-850E453E931C}" srcOrd="0" destOrd="0" presId="urn:microsoft.com/office/officeart/2009/3/layout/SpiralPicture"/>
    <dgm:cxn modelId="{507257BE-E848-40B6-BC64-3EA7E9125649}" srcId="{F143A2CD-D827-49B4-B22B-C56097280388}" destId="{7BEC4F89-9913-4721-952E-ACB0A1C3F3B8}" srcOrd="3" destOrd="0" parTransId="{FE49C12F-8E74-4418-81DD-5647E77DA456}" sibTransId="{42C46925-D056-4DF9-A595-D021F7E89644}"/>
    <dgm:cxn modelId="{FAA0787D-B850-4A38-A841-7C4C9C7C81E9}" srcId="{F143A2CD-D827-49B4-B22B-C56097280388}" destId="{16892602-98CB-42D0-B08B-E16A087D04EC}" srcOrd="2" destOrd="0" parTransId="{E5EAE08B-A99E-4BF6-9542-774B7B98DBE4}" sibTransId="{8774E6F7-7A9A-40E2-BF5E-7619C29F19CA}"/>
    <dgm:cxn modelId="{9122C0E7-3924-422B-A75D-D4A9DD4BA3C9}" srcId="{F143A2CD-D827-49B4-B22B-C56097280388}" destId="{048FABCF-608B-4D29-8F72-7B76CBD0EB43}" srcOrd="4" destOrd="0" parTransId="{90C300BD-C4B6-4D44-8EC7-16FAF23D97B0}" sibTransId="{D0571A6C-130E-45CB-8932-ECF6694DDB35}"/>
    <dgm:cxn modelId="{6DBE71A0-AEDB-4F39-8888-46057963D252}" srcId="{F143A2CD-D827-49B4-B22B-C56097280388}" destId="{2343AB07-7226-4C45-8F19-7C952BFA9E64}" srcOrd="0" destOrd="0" parTransId="{0D10D85F-808B-44EE-B703-D46F8203DA70}" sibTransId="{0FCB7D28-11FC-440C-B1A1-60B4EDA9AD43}"/>
    <dgm:cxn modelId="{8C67AF1B-A71E-46EB-B09E-A9AD5F669963}" type="presParOf" srcId="{E8368BFA-B03D-496B-8118-850E453E931C}" destId="{D5C05640-7419-46F0-A603-3FD8CB62739B}" srcOrd="0" destOrd="0" presId="urn:microsoft.com/office/officeart/2009/3/layout/SpiralPicture"/>
    <dgm:cxn modelId="{6FD31CE2-0F1B-41C1-B88C-251783977BCA}" type="presParOf" srcId="{D5C05640-7419-46F0-A603-3FD8CB62739B}" destId="{E4C65CDE-D20C-47C9-B18A-85D90B43DF85}" srcOrd="0" destOrd="0" presId="urn:microsoft.com/office/officeart/2009/3/layout/SpiralPicture"/>
    <dgm:cxn modelId="{4FD0B297-9987-4254-8E9A-020106598FC3}" type="presParOf" srcId="{D5C05640-7419-46F0-A603-3FD8CB62739B}" destId="{26861774-5074-49AE-9C81-5E547DE90ECB}" srcOrd="1" destOrd="0" presId="urn:microsoft.com/office/officeart/2009/3/layout/SpiralPicture"/>
    <dgm:cxn modelId="{1443FA33-0E65-4DD0-A60C-FED17A845BE0}" type="presParOf" srcId="{D5C05640-7419-46F0-A603-3FD8CB62739B}" destId="{9694B511-6936-4DFF-9D21-B892654C6B22}" srcOrd="2" destOrd="0" presId="urn:microsoft.com/office/officeart/2009/3/layout/SpiralPicture"/>
    <dgm:cxn modelId="{E71CE361-4543-4E4B-80CC-61DA74F940F7}" type="presParOf" srcId="{9694B511-6936-4DFF-9D21-B892654C6B22}" destId="{49FD0477-9126-4936-B693-6FF3593DD13D}" srcOrd="0" destOrd="0" presId="urn:microsoft.com/office/officeart/2009/3/layout/SpiralPicture"/>
    <dgm:cxn modelId="{2C84AB1F-58DC-4DDA-BB4E-0A716BDE3243}" type="presParOf" srcId="{D5C05640-7419-46F0-A603-3FD8CB62739B}" destId="{24A49367-8415-4DF5-A65F-B14A9BBC185E}" srcOrd="3" destOrd="0" presId="urn:microsoft.com/office/officeart/2009/3/layout/SpiralPicture"/>
    <dgm:cxn modelId="{2A4527C2-9274-4843-989D-1C14124004B8}" type="presParOf" srcId="{24A49367-8415-4DF5-A65F-B14A9BBC185E}" destId="{6E3DECE8-9DB2-459D-A6C2-15A0D31ACF1C}" srcOrd="0" destOrd="0" presId="urn:microsoft.com/office/officeart/2009/3/layout/SpiralPicture"/>
    <dgm:cxn modelId="{985EEC7E-B00A-4B8A-AEFE-95517C33C6A6}" type="presParOf" srcId="{D5C05640-7419-46F0-A603-3FD8CB62739B}" destId="{EF3E08C3-15F2-4249-9ED0-AF55ACBEA2A3}" srcOrd="4" destOrd="0" presId="urn:microsoft.com/office/officeart/2009/3/layout/SpiralPicture"/>
    <dgm:cxn modelId="{86A5F78E-325B-4F29-96D7-96B31D6D320B}" type="presParOf" srcId="{EF3E08C3-15F2-4249-9ED0-AF55ACBEA2A3}" destId="{99523328-F557-4C11-9396-A44FD520E01E}" srcOrd="0" destOrd="0" presId="urn:microsoft.com/office/officeart/2009/3/layout/SpiralPicture"/>
    <dgm:cxn modelId="{4350C259-5E8B-436E-9326-55061773974F}" type="presParOf" srcId="{D5C05640-7419-46F0-A603-3FD8CB62739B}" destId="{4328BBAF-B195-4C89-92D9-343BF70202CF}" srcOrd="5" destOrd="0" presId="urn:microsoft.com/office/officeart/2009/3/layout/SpiralPicture"/>
    <dgm:cxn modelId="{7D7A484A-B648-40AF-8A13-7ED55226C0A9}" type="presParOf" srcId="{4328BBAF-B195-4C89-92D9-343BF70202CF}" destId="{06586150-360F-4F99-B5F3-EE62A5022C0B}" srcOrd="0" destOrd="0" presId="urn:microsoft.com/office/officeart/2009/3/layout/SpiralPicture"/>
    <dgm:cxn modelId="{E2B97AE5-2BE5-4851-9500-72883DD21DD3}" type="presParOf" srcId="{4328BBAF-B195-4C89-92D9-343BF70202CF}" destId="{DE81953B-F859-4B98-9FCD-BEC5B73FBBFB}" srcOrd="1" destOrd="0" presId="urn:microsoft.com/office/officeart/2009/3/layout/SpiralPicture"/>
    <dgm:cxn modelId="{AAA0451E-3AB1-4204-9830-3FC435CEFE24}" type="presParOf" srcId="{D5C05640-7419-46F0-A603-3FD8CB62739B}" destId="{322898A7-D128-4D3F-A0ED-F10639C1C3AB}" srcOrd="6" destOrd="0" presId="urn:microsoft.com/office/officeart/2009/3/layout/SpiralPicture"/>
    <dgm:cxn modelId="{320036E4-906E-48CC-8762-904BF6B52E95}" type="presParOf" srcId="{322898A7-D128-4D3F-A0ED-F10639C1C3AB}" destId="{CC22CD06-FE9B-4447-825A-0FEBE5EEEE0C}" srcOrd="0" destOrd="0" presId="urn:microsoft.com/office/officeart/2009/3/layout/SpiralPicture"/>
    <dgm:cxn modelId="{B2EF32DD-BDEC-44E4-8093-67512D04A063}" type="presParOf" srcId="{D5C05640-7419-46F0-A603-3FD8CB62739B}" destId="{C653FDB8-D348-42DF-B906-2FEB99C179CA}" srcOrd="7" destOrd="0" presId="urn:microsoft.com/office/officeart/2009/3/layout/SpiralPicture"/>
    <dgm:cxn modelId="{4C943032-BFBE-4576-9758-B80C722B035F}" type="presParOf" srcId="{C653FDB8-D348-42DF-B906-2FEB99C179CA}" destId="{C900669B-0FC1-436C-83DD-76D8443BCA6F}" srcOrd="0" destOrd="0" presId="urn:microsoft.com/office/officeart/2009/3/layout/SpiralPicture"/>
    <dgm:cxn modelId="{A307E3B6-F814-48A3-B4E8-070B50AE379E}" type="presParOf" srcId="{C653FDB8-D348-42DF-B906-2FEB99C179CA}" destId="{4D35C17D-AC66-4174-BC1B-99B06857CB35}" srcOrd="1" destOrd="0" presId="urn:microsoft.com/office/officeart/2009/3/layout/SpiralPicture"/>
    <dgm:cxn modelId="{A1A55C76-0C57-4E57-94C8-D05B6E67113D}" type="presParOf" srcId="{C653FDB8-D348-42DF-B906-2FEB99C179CA}" destId="{7C9C923B-954A-4263-AF82-C69F73E30BA6}" srcOrd="2" destOrd="0" presId="urn:microsoft.com/office/officeart/2009/3/layout/SpiralPicture"/>
    <dgm:cxn modelId="{E897BFC5-C233-4F6E-B27C-E714487A5998}" type="presParOf" srcId="{D5C05640-7419-46F0-A603-3FD8CB62739B}" destId="{98ACB7EE-22CE-46A3-BFB7-EBC3E426BE6F}" srcOrd="8" destOrd="0" presId="urn:microsoft.com/office/officeart/2009/3/layout/SpiralPicture"/>
    <dgm:cxn modelId="{9CE8C6BC-C9EB-43FC-9EB0-1F98D42B5757}" type="presParOf" srcId="{98ACB7EE-22CE-46A3-BFB7-EBC3E426BE6F}" destId="{F4A17740-9A10-428D-BAEA-7BF7F6379362}" srcOrd="0" destOrd="0" presId="urn:microsoft.com/office/officeart/2009/3/layout/SpiralPicture"/>
    <dgm:cxn modelId="{01A974C6-5020-43F8-9A29-4BDFD8535E3B}" type="presParOf" srcId="{D5C05640-7419-46F0-A603-3FD8CB62739B}" destId="{E88B366D-F0F0-4657-8770-D0B41C8CFBC0}" srcOrd="9" destOrd="0" presId="urn:microsoft.com/office/officeart/2009/3/layout/SpiralPicture"/>
    <dgm:cxn modelId="{8B6CF262-0CC1-4877-80EA-E3CEC0C62AC1}" type="presParOf" srcId="{E88B366D-F0F0-4657-8770-D0B41C8CFBC0}" destId="{D0565647-955A-4841-9001-1DF7CFDCF7D0}" srcOrd="0" destOrd="0" presId="urn:microsoft.com/office/officeart/2009/3/layout/SpiralPicture"/>
    <dgm:cxn modelId="{DE7D7C52-DE63-4469-B8F9-3F6B646B569E}" type="presParOf" srcId="{E88B366D-F0F0-4657-8770-D0B41C8CFBC0}" destId="{2833EAA1-C4B4-4D0E-8153-E237F2EBD4E2}" srcOrd="1" destOrd="0" presId="urn:microsoft.com/office/officeart/2009/3/layout/SpiralPicture"/>
    <dgm:cxn modelId="{E3610621-5B85-40E3-9A20-3BE6B7374C1F}" type="presParOf" srcId="{E88B366D-F0F0-4657-8770-D0B41C8CFBC0}" destId="{3D228451-2084-424B-9650-55E6095B7D9E}" srcOrd="2" destOrd="0" presId="urn:microsoft.com/office/officeart/2009/3/layout/SpiralPicture"/>
    <dgm:cxn modelId="{35D74F0F-F026-467E-BAE7-BC34CDBA1ECE}" type="presParOf" srcId="{E88B366D-F0F0-4657-8770-D0B41C8CFBC0}" destId="{A9073E8D-A0CB-4B5C-A3C6-3F849CBE18C3}" srcOrd="3" destOrd="0" presId="urn:microsoft.com/office/officeart/2009/3/layout/SpiralPicture"/>
    <dgm:cxn modelId="{A8C364EA-3D35-4E0F-AACF-D2DC7B93F058}" type="presParOf" srcId="{D5C05640-7419-46F0-A603-3FD8CB62739B}" destId="{3A892687-7424-4E06-95A4-3D6A4E069382}" srcOrd="10" destOrd="0" presId="urn:microsoft.com/office/officeart/2009/3/layout/SpiralPicture"/>
    <dgm:cxn modelId="{B154A2AF-881F-4EE5-8406-9325D1330022}" type="presParOf" srcId="{3A892687-7424-4E06-95A4-3D6A4E069382}" destId="{0052A807-EE5E-4252-9721-4CC9B79AF356}" srcOrd="0" destOrd="0" presId="urn:microsoft.com/office/officeart/2009/3/layout/SpiralPicture"/>
    <dgm:cxn modelId="{C6599FB2-858C-42A7-96F8-4522B1E868E6}" type="presParOf" srcId="{D5C05640-7419-46F0-A603-3FD8CB62739B}" destId="{E21121A6-931F-4161-8D7C-812319BE98A8}" srcOrd="11" destOrd="0" presId="urn:microsoft.com/office/officeart/2009/3/layout/SpiralPicture"/>
    <dgm:cxn modelId="{A6C08CA4-DAF6-48D6-991F-67C9F55964F3}" type="presParOf" srcId="{E21121A6-931F-4161-8D7C-812319BE98A8}" destId="{A093117A-4288-46E9-AF23-2DE720C1E86D}" srcOrd="0" destOrd="0" presId="urn:microsoft.com/office/officeart/2009/3/layout/SpiralPicture"/>
    <dgm:cxn modelId="{DAAB1FA5-15EE-4A56-9CB2-F91CD11A2D8A}" type="presParOf" srcId="{E21121A6-931F-4161-8D7C-812319BE98A8}" destId="{C461D153-A918-46D5-A1B0-2F13743B2496}" srcOrd="1" destOrd="0" presId="urn:microsoft.com/office/officeart/2009/3/layout/SpiralPicture"/>
    <dgm:cxn modelId="{FD9C93BB-32DE-46BE-8B40-24D932D65A54}" type="presParOf" srcId="{E21121A6-931F-4161-8D7C-812319BE98A8}" destId="{B89FE729-291A-470A-92D6-2B95C8D026EF}" srcOrd="2" destOrd="0" presId="urn:microsoft.com/office/officeart/2009/3/layout/SpiralPicture"/>
    <dgm:cxn modelId="{99B19500-F7AB-406F-808C-99CD62C4305E}" type="presParOf" srcId="{E21121A6-931F-4161-8D7C-812319BE98A8}" destId="{2BA9CC10-EDE6-4A7E-8445-327612AAAC3E}" srcOrd="3" destOrd="0" presId="urn:microsoft.com/office/officeart/2009/3/layout/SpiralPicture"/>
    <dgm:cxn modelId="{D005A8F0-3400-43BF-8755-9351A1EE2105}" type="presParOf" srcId="{E21121A6-931F-4161-8D7C-812319BE98A8}" destId="{2DFD9368-9385-4ECC-83B9-137B0C07388C}" srcOrd="4" destOrd="0" presId="urn:microsoft.com/office/officeart/2009/3/layout/SpiralPicture"/>
    <dgm:cxn modelId="{E6AAC3D4-D507-4A19-90E2-F349302F8734}" type="presParOf" srcId="{E8368BFA-B03D-496B-8118-850E453E931C}" destId="{075194F3-9AEE-4BB7-9275-05E63E232CA8}" srcOrd="1" destOrd="0" presId="urn:microsoft.com/office/officeart/2009/3/layout/SpiralPicture"/>
    <dgm:cxn modelId="{421F2B32-32AA-45D5-A28F-9D2835B83468}" type="presParOf" srcId="{075194F3-9AEE-4BB7-9275-05E63E232CA8}" destId="{68CB3EF3-FDB3-4373-A8CF-C87D388E507E}" srcOrd="0" destOrd="0" presId="urn:microsoft.com/office/officeart/2009/3/layout/SpiralPicture"/>
    <dgm:cxn modelId="{D33E7A02-594F-45A3-B9EE-734A9760BD2B}" type="presParOf" srcId="{68CB3EF3-FDB3-4373-A8CF-C87D388E507E}" destId="{DA4087B5-9F69-4EF8-A390-4A669256AC5E}" srcOrd="0" destOrd="0" presId="urn:microsoft.com/office/officeart/2009/3/layout/SpiralPicture"/>
    <dgm:cxn modelId="{4E4118CC-3C46-4B80-83B8-798C4491FE86}" type="presParOf" srcId="{075194F3-9AEE-4BB7-9275-05E63E232CA8}" destId="{1226BE67-1C39-4536-A14E-50C3A2EDE152}" srcOrd="1" destOrd="0" presId="urn:microsoft.com/office/officeart/2009/3/layout/SpiralPicture"/>
    <dgm:cxn modelId="{E6F8D03D-DB07-48C8-9C49-61817473A98C}" type="presParOf" srcId="{075194F3-9AEE-4BB7-9275-05E63E232CA8}" destId="{F523EBF9-AED1-49C8-B946-E0CFB0446610}" srcOrd="2" destOrd="0" presId="urn:microsoft.com/office/officeart/2009/3/layout/SpiralPicture"/>
    <dgm:cxn modelId="{85AA59F6-82C7-48D9-A6E8-9E9A0BDAE420}" type="presParOf" srcId="{F523EBF9-AED1-49C8-B946-E0CFB0446610}" destId="{45CC4FF2-ABB7-41E0-82AE-002F05164465}" srcOrd="0" destOrd="0" presId="urn:microsoft.com/office/officeart/2009/3/layout/SpiralPicture"/>
    <dgm:cxn modelId="{BE2291C8-8DA2-4937-998E-738B7845521C}" type="presParOf" srcId="{F523EBF9-AED1-49C8-B946-E0CFB0446610}" destId="{26D094D8-87DD-4579-85A2-85EE540D8ABA}" srcOrd="1" destOrd="0" presId="urn:microsoft.com/office/officeart/2009/3/layout/SpiralPicture"/>
    <dgm:cxn modelId="{170FBB2A-B9D9-4FA4-8EBB-5737A870DA7D}" type="presParOf" srcId="{075194F3-9AEE-4BB7-9275-05E63E232CA8}" destId="{108149D1-FC7B-4700-AC90-23B8E462CB06}" srcOrd="3" destOrd="0" presId="urn:microsoft.com/office/officeart/2009/3/layout/SpiralPicture"/>
    <dgm:cxn modelId="{BE78B8DE-CDE2-4D74-97AB-48AB7EB4D925}" type="presParOf" srcId="{075194F3-9AEE-4BB7-9275-05E63E232CA8}" destId="{B1FADD44-4C73-46EF-AD31-19F3E09A0D69}" srcOrd="4" destOrd="0" presId="urn:microsoft.com/office/officeart/2009/3/layout/SpiralPicture"/>
    <dgm:cxn modelId="{E6457FA6-ABB7-4114-B602-72B75BF70ABB}" type="presParOf" srcId="{B1FADD44-4C73-46EF-AD31-19F3E09A0D69}" destId="{9B4807F9-860F-43D3-B138-924ABD4D6DF7}" srcOrd="0" destOrd="0" presId="urn:microsoft.com/office/officeart/2009/3/layout/SpiralPicture"/>
    <dgm:cxn modelId="{F1B814FB-C17E-4BF8-91F7-182D480FFAFA}" type="presParOf" srcId="{B1FADD44-4C73-46EF-AD31-19F3E09A0D69}" destId="{8C4B2BB9-5D33-47E6-B36F-5FA9B01CBB9B}" srcOrd="1" destOrd="0" presId="urn:microsoft.com/office/officeart/2009/3/layout/SpiralPicture"/>
    <dgm:cxn modelId="{151C0B0C-242D-49CC-B70F-015B07948755}" type="presParOf" srcId="{B1FADD44-4C73-46EF-AD31-19F3E09A0D69}" destId="{654C044C-5A23-4C73-A39C-7F9088E73809}" srcOrd="2" destOrd="0" presId="urn:microsoft.com/office/officeart/2009/3/layout/SpiralPicture"/>
    <dgm:cxn modelId="{73D35D5E-BF9E-401C-BD38-F681AE90D3DE}" type="presParOf" srcId="{075194F3-9AEE-4BB7-9275-05E63E232CA8}" destId="{32A50FD6-D855-4875-B6B6-7A3066740A25}" srcOrd="5" destOrd="0" presId="urn:microsoft.com/office/officeart/2009/3/layout/SpiralPicture"/>
    <dgm:cxn modelId="{B6DC4776-4E0E-4BCB-99A4-BC8B673E32FF}" type="presParOf" srcId="{075194F3-9AEE-4BB7-9275-05E63E232CA8}" destId="{CEB44FD2-E5DF-4A7F-AF5C-D65AA8EE4A43}" srcOrd="6" destOrd="0" presId="urn:microsoft.com/office/officeart/2009/3/layout/SpiralPicture"/>
    <dgm:cxn modelId="{577A8E94-9914-4D8F-A15A-210BD6FBFC82}" type="presParOf" srcId="{CEB44FD2-E5DF-4A7F-AF5C-D65AA8EE4A43}" destId="{B363B754-9A51-4E10-9AA3-F758196192C4}" srcOrd="0" destOrd="0" presId="urn:microsoft.com/office/officeart/2009/3/layout/SpiralPicture"/>
    <dgm:cxn modelId="{A7231A2A-813B-4D54-8C02-91AD667130A6}" type="presParOf" srcId="{CEB44FD2-E5DF-4A7F-AF5C-D65AA8EE4A43}" destId="{D38F1CA0-BF9F-4EB8-A6F4-89C1E3CFF8E4}" srcOrd="1" destOrd="0" presId="urn:microsoft.com/office/officeart/2009/3/layout/SpiralPicture"/>
    <dgm:cxn modelId="{FC059E94-ADD7-4AFC-B90E-BA43AAAEE326}" type="presParOf" srcId="{CEB44FD2-E5DF-4A7F-AF5C-D65AA8EE4A43}" destId="{D8CC7090-72A8-487B-A2D9-7C0422C2CE4A}" srcOrd="2" destOrd="0" presId="urn:microsoft.com/office/officeart/2009/3/layout/SpiralPicture"/>
    <dgm:cxn modelId="{428C534E-BF6B-4387-AF76-C5F18336241D}" type="presParOf" srcId="{CEB44FD2-E5DF-4A7F-AF5C-D65AA8EE4A43}" destId="{75E05A62-096C-4083-8190-99E07E16C447}" srcOrd="3" destOrd="0" presId="urn:microsoft.com/office/officeart/2009/3/layout/SpiralPicture"/>
    <dgm:cxn modelId="{834B517D-2995-42AC-8CFD-2C8D58F1C4C9}" type="presParOf" srcId="{075194F3-9AEE-4BB7-9275-05E63E232CA8}" destId="{E3042F14-3C6B-4905-87EA-BFF3B7386C4F}" srcOrd="7" destOrd="0" presId="urn:microsoft.com/office/officeart/2009/3/layout/SpiralPicture"/>
    <dgm:cxn modelId="{A1A7733C-2FAB-41BA-A30D-72350360455B}" type="presParOf" srcId="{075194F3-9AEE-4BB7-9275-05E63E232CA8}" destId="{EAC75088-901C-49C8-8798-4B7AF387916A}" srcOrd="8" destOrd="0" presId="urn:microsoft.com/office/officeart/2009/3/layout/SpiralPicture"/>
    <dgm:cxn modelId="{3DFD804D-2138-431B-8C34-39785FC0AF1A}" type="presParOf" srcId="{EAC75088-901C-49C8-8798-4B7AF387916A}" destId="{F77024DD-15E6-4EC2-B7FD-3EC0FAFE5F3F}" srcOrd="0" destOrd="0" presId="urn:microsoft.com/office/officeart/2009/3/layout/SpiralPicture"/>
    <dgm:cxn modelId="{7C980A84-D204-4F9C-99AE-ECC2FA930038}" type="presParOf" srcId="{EAC75088-901C-49C8-8798-4B7AF387916A}" destId="{76ECB972-1167-4FA7-8105-76884881F4ED}" srcOrd="1" destOrd="0" presId="urn:microsoft.com/office/officeart/2009/3/layout/SpiralPicture"/>
    <dgm:cxn modelId="{738BC904-A967-49CD-9DC1-4FA69B07D3BE}" type="presParOf" srcId="{EAC75088-901C-49C8-8798-4B7AF387916A}" destId="{26D2DCF4-A052-4C1D-8935-71A305E0AD90}" srcOrd="2" destOrd="0" presId="urn:microsoft.com/office/officeart/2009/3/layout/SpiralPicture"/>
    <dgm:cxn modelId="{B7B86D69-8ACE-46AE-8A74-DA9D0993640F}" type="presParOf" srcId="{EAC75088-901C-49C8-8798-4B7AF387916A}" destId="{2E6FED34-5D4D-46AE-BAAB-D14D887924CA}" srcOrd="3" destOrd="0" presId="urn:microsoft.com/office/officeart/2009/3/layout/SpiralPicture"/>
    <dgm:cxn modelId="{20882761-4FBF-4655-A417-24BF3BFF4BEF}" type="presParOf" srcId="{EAC75088-901C-49C8-8798-4B7AF387916A}" destId="{85B57B18-4088-4F39-874C-CC7EA6E5F183}" srcOrd="4" destOrd="0" presId="urn:microsoft.com/office/officeart/2009/3/layout/SpiralPicture"/>
    <dgm:cxn modelId="{670A93D8-0B78-451C-8C86-DAF081945B94}" type="presParOf" srcId="{075194F3-9AEE-4BB7-9275-05E63E232CA8}" destId="{F61AA372-8632-4527-9FE5-3B21A66EE0FB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161B31A-B779-4036-BE0C-C6AB14F1EBAE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130FBF7-1BB2-46C8-AAD8-E0D9E50351E8}">
      <dgm:prSet/>
      <dgm:spPr/>
      <dgm:t>
        <a:bodyPr/>
        <a:lstStyle/>
        <a:p>
          <a:endParaRPr lang="uk-UA"/>
        </a:p>
      </dgm:t>
    </dgm:pt>
    <dgm:pt modelId="{442E87A3-00CB-47B0-9117-52F2FE514B71}" type="parTrans" cxnId="{BBFB0C22-E736-492A-86C2-93528F08404E}">
      <dgm:prSet/>
      <dgm:spPr/>
      <dgm:t>
        <a:bodyPr/>
        <a:lstStyle/>
        <a:p>
          <a:endParaRPr lang="uk-UA"/>
        </a:p>
      </dgm:t>
    </dgm:pt>
    <dgm:pt modelId="{94181DB5-67C1-41D2-8C41-65212E382FEE}" type="sibTrans" cxnId="{BBFB0C22-E736-492A-86C2-93528F08404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22CD3F2F-359D-4F7E-A81D-F2CB166AEC8E}">
      <dgm:prSet/>
      <dgm:spPr/>
      <dgm:t>
        <a:bodyPr/>
        <a:lstStyle/>
        <a:p>
          <a:endParaRPr lang="uk-UA"/>
        </a:p>
      </dgm:t>
    </dgm:pt>
    <dgm:pt modelId="{80A28E14-11F6-41D3-B40C-162FB848A2B0}" type="parTrans" cxnId="{0F06E2BE-13E6-4BCB-B4AD-2E9B4AF7098C}">
      <dgm:prSet/>
      <dgm:spPr/>
      <dgm:t>
        <a:bodyPr/>
        <a:lstStyle/>
        <a:p>
          <a:endParaRPr lang="uk-UA"/>
        </a:p>
      </dgm:t>
    </dgm:pt>
    <dgm:pt modelId="{482CFF58-C995-43C2-B0FF-BF26CB67AEAF}" type="sibTrans" cxnId="{0F06E2BE-13E6-4BCB-B4AD-2E9B4AF7098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FB5F7F24-CDD5-4A7D-BA13-EBB5ED20EE55}">
      <dgm:prSet/>
      <dgm:spPr/>
      <dgm:t>
        <a:bodyPr/>
        <a:lstStyle/>
        <a:p>
          <a:endParaRPr lang="uk-UA"/>
        </a:p>
      </dgm:t>
    </dgm:pt>
    <dgm:pt modelId="{07388CB6-DA01-4765-893A-08A68F969FDD}" type="parTrans" cxnId="{BCCFF1D1-A346-4CD9-A59B-4F1706E202B0}">
      <dgm:prSet/>
      <dgm:spPr/>
      <dgm:t>
        <a:bodyPr/>
        <a:lstStyle/>
        <a:p>
          <a:endParaRPr lang="uk-UA"/>
        </a:p>
      </dgm:t>
    </dgm:pt>
    <dgm:pt modelId="{80A51E3E-F296-4B7B-8D74-B9DA6C5CFF0C}" type="sibTrans" cxnId="{BCCFF1D1-A346-4CD9-A59B-4F1706E202B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A6EF190C-F3E7-42CD-9D82-28DA618FE713}">
      <dgm:prSet/>
      <dgm:spPr/>
      <dgm:t>
        <a:bodyPr/>
        <a:lstStyle/>
        <a:p>
          <a:endParaRPr lang="uk-UA"/>
        </a:p>
      </dgm:t>
    </dgm:pt>
    <dgm:pt modelId="{A3BC81DB-BE5A-4674-BF9F-655F018BB805}" type="parTrans" cxnId="{361C0977-E546-45B6-AE3B-3C9395943A0E}">
      <dgm:prSet/>
      <dgm:spPr/>
      <dgm:t>
        <a:bodyPr/>
        <a:lstStyle/>
        <a:p>
          <a:endParaRPr lang="uk-UA"/>
        </a:p>
      </dgm:t>
    </dgm:pt>
    <dgm:pt modelId="{318CA9AA-EEEF-4F2E-885D-FC27C673AD63}" type="sibTrans" cxnId="{361C0977-E546-45B6-AE3B-3C9395943A0E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CD0E9FD0-B563-4799-98B4-ADBEDB56D80E}">
      <dgm:prSet/>
      <dgm:spPr/>
      <dgm:t>
        <a:bodyPr/>
        <a:lstStyle/>
        <a:p>
          <a:endParaRPr lang="uk-UA"/>
        </a:p>
      </dgm:t>
    </dgm:pt>
    <dgm:pt modelId="{F62056CC-72F7-4730-8794-4CD7210E1E87}" type="parTrans" cxnId="{2B61874C-C4C6-462E-8842-48BD2E852EA3}">
      <dgm:prSet/>
      <dgm:spPr/>
      <dgm:t>
        <a:bodyPr/>
        <a:lstStyle/>
        <a:p>
          <a:endParaRPr lang="uk-UA"/>
        </a:p>
      </dgm:t>
    </dgm:pt>
    <dgm:pt modelId="{D1634543-5C91-42F1-93F0-0C68ABEA3B9E}" type="sibTrans" cxnId="{2B61874C-C4C6-462E-8842-48BD2E852EA3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A557FA77-615C-4A5D-929F-00C6931772D0}" type="pres">
      <dgm:prSet presAssocID="{F161B31A-B779-4036-BE0C-C6AB14F1EBAE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6C1A2567-BE95-4704-ABAB-D0277FD0C676}" type="pres">
      <dgm:prSet presAssocID="{F161B31A-B779-4036-BE0C-C6AB14F1EBAE}" presName="picts" presStyleCnt="0"/>
      <dgm:spPr/>
    </dgm:pt>
    <dgm:pt modelId="{C9A57AE8-CDC0-4305-9204-E4F0F3C8C501}" type="pres">
      <dgm:prSet presAssocID="{F161B31A-B779-4036-BE0C-C6AB14F1EBAE}" presName="space1" presStyleCnt="0"/>
      <dgm:spPr/>
    </dgm:pt>
    <dgm:pt modelId="{9E345920-649D-4D43-9A6B-8A729653AD36}" type="pres">
      <dgm:prSet presAssocID="{F161B31A-B779-4036-BE0C-C6AB14F1EBAE}" presName="space2" presStyleCnt="0"/>
      <dgm:spPr/>
    </dgm:pt>
    <dgm:pt modelId="{5E24957C-A52D-44B7-8EB9-D7FDA3F51B6F}" type="pres">
      <dgm:prSet presAssocID="{94181DB5-67C1-41D2-8C41-65212E382FEE}" presName="pictA1" presStyleCnt="0"/>
      <dgm:spPr/>
    </dgm:pt>
    <dgm:pt modelId="{B594A08A-DD9E-4095-B883-FDE1F94B3ACA}" type="pres">
      <dgm:prSet presAssocID="{94181DB5-67C1-41D2-8C41-65212E382FEE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E8C228A6-BE69-40B6-92E4-3F0690E9EBD1}" type="pres">
      <dgm:prSet presAssocID="{94181DB5-67C1-41D2-8C41-65212E382FEE}" presName="oneDotPict" presStyleCnt="0"/>
      <dgm:spPr/>
    </dgm:pt>
    <dgm:pt modelId="{6A737D65-47E3-4CA5-8425-926C1FF31025}" type="pres">
      <dgm:prSet presAssocID="{94181DB5-67C1-41D2-8C41-65212E382FEE}" presName="dotPict_11" presStyleLbl="solidFgAcc1" presStyleIdx="0" presStyleCnt="30"/>
      <dgm:spPr/>
    </dgm:pt>
    <dgm:pt modelId="{C55F5286-75A0-4B69-8AB1-0EB27891E7B8}" type="pres">
      <dgm:prSet presAssocID="{482CFF58-C995-43C2-B0FF-BF26CB67AEAF}" presName="pictA2" presStyleCnt="0"/>
      <dgm:spPr/>
    </dgm:pt>
    <dgm:pt modelId="{0CFB238B-7B7A-4274-AC98-E19D45087260}" type="pres">
      <dgm:prSet presAssocID="{482CFF58-C995-43C2-B0FF-BF26CB67AEAF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9B57BA14-22EF-42AC-B0F6-F0709385D20A}" type="pres">
      <dgm:prSet presAssocID="{482CFF58-C995-43C2-B0FF-BF26CB67AEAF}" presName="twoDotsPict" presStyleCnt="0"/>
      <dgm:spPr/>
    </dgm:pt>
    <dgm:pt modelId="{E0CE52AF-CA8A-42E3-A700-E8A410DC46D0}" type="pres">
      <dgm:prSet presAssocID="{482CFF58-C995-43C2-B0FF-BF26CB67AEAF}" presName="dotPict_21" presStyleLbl="solidFgAcc1" presStyleIdx="1" presStyleCnt="30"/>
      <dgm:spPr/>
    </dgm:pt>
    <dgm:pt modelId="{E4DEFAC1-9DCC-4994-9ECE-2F9F62D77AA1}" type="pres">
      <dgm:prSet presAssocID="{482CFF58-C995-43C2-B0FF-BF26CB67AEAF}" presName="dotPict_22" presStyleLbl="solidFgAcc1" presStyleIdx="2" presStyleCnt="30"/>
      <dgm:spPr/>
    </dgm:pt>
    <dgm:pt modelId="{96D8B04A-AB70-49F2-BBC2-C027227D1AAA}" type="pres">
      <dgm:prSet presAssocID="{80A51E3E-F296-4B7B-8D74-B9DA6C5CFF0C}" presName="pictA3" presStyleCnt="0"/>
      <dgm:spPr/>
    </dgm:pt>
    <dgm:pt modelId="{CAF9E8E6-2845-4920-8C6C-27DC8401E8FA}" type="pres">
      <dgm:prSet presAssocID="{80A51E3E-F296-4B7B-8D74-B9DA6C5CFF0C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D67D8F61-5081-46DE-94CB-DB7D9FB2C879}" type="pres">
      <dgm:prSet presAssocID="{80A51E3E-F296-4B7B-8D74-B9DA6C5CFF0C}" presName="threeDotsPict" presStyleCnt="0"/>
      <dgm:spPr/>
    </dgm:pt>
    <dgm:pt modelId="{75AEE36F-35F0-4ADF-B0A9-6DB7577E858F}" type="pres">
      <dgm:prSet presAssocID="{80A51E3E-F296-4B7B-8D74-B9DA6C5CFF0C}" presName="dotPict_31" presStyleLbl="solidFgAcc1" presStyleIdx="3" presStyleCnt="30"/>
      <dgm:spPr/>
    </dgm:pt>
    <dgm:pt modelId="{BE0B6954-BB15-4BC3-8933-908BFF0B3224}" type="pres">
      <dgm:prSet presAssocID="{80A51E3E-F296-4B7B-8D74-B9DA6C5CFF0C}" presName="dotPict_32" presStyleLbl="solidFgAcc1" presStyleIdx="4" presStyleCnt="30"/>
      <dgm:spPr/>
    </dgm:pt>
    <dgm:pt modelId="{7B8E83AA-A522-4346-9F51-CC496011EF32}" type="pres">
      <dgm:prSet presAssocID="{80A51E3E-F296-4B7B-8D74-B9DA6C5CFF0C}" presName="dotPict_33" presStyleLbl="solidFgAcc1" presStyleIdx="5" presStyleCnt="30"/>
      <dgm:spPr/>
    </dgm:pt>
    <dgm:pt modelId="{6E4AB7A7-7472-4DBB-81A6-F78ADF4A2667}" type="pres">
      <dgm:prSet presAssocID="{318CA9AA-EEEF-4F2E-885D-FC27C673AD63}" presName="pictA4" presStyleCnt="0"/>
      <dgm:spPr/>
    </dgm:pt>
    <dgm:pt modelId="{FB42FBE9-0654-4E72-A005-E6782C652ADE}" type="pres">
      <dgm:prSet presAssocID="{318CA9AA-EEEF-4F2E-885D-FC27C673AD63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E07212F3-953D-4BE0-9FCF-F96E1F1C9D59}" type="pres">
      <dgm:prSet presAssocID="{318CA9AA-EEEF-4F2E-885D-FC27C673AD63}" presName="fourDotsPict" presStyleCnt="0"/>
      <dgm:spPr/>
    </dgm:pt>
    <dgm:pt modelId="{883255CC-D28A-40B7-996E-B18FFBCAEDAF}" type="pres">
      <dgm:prSet presAssocID="{318CA9AA-EEEF-4F2E-885D-FC27C673AD63}" presName="dotPict_41" presStyleLbl="solidFgAcc1" presStyleIdx="6" presStyleCnt="30"/>
      <dgm:spPr/>
    </dgm:pt>
    <dgm:pt modelId="{580DBD24-7EDA-4874-AF7C-262E7188B5E5}" type="pres">
      <dgm:prSet presAssocID="{318CA9AA-EEEF-4F2E-885D-FC27C673AD63}" presName="dotPict_42" presStyleLbl="solidFgAcc1" presStyleIdx="7" presStyleCnt="30"/>
      <dgm:spPr/>
    </dgm:pt>
    <dgm:pt modelId="{D0220E12-B0D2-41E0-B680-EA54D0A1774E}" type="pres">
      <dgm:prSet presAssocID="{318CA9AA-EEEF-4F2E-885D-FC27C673AD63}" presName="dotPict_43" presStyleLbl="solidFgAcc1" presStyleIdx="8" presStyleCnt="30"/>
      <dgm:spPr/>
    </dgm:pt>
    <dgm:pt modelId="{EA0BF66F-A6B9-4AC0-9990-DA44434AC4EC}" type="pres">
      <dgm:prSet presAssocID="{318CA9AA-EEEF-4F2E-885D-FC27C673AD63}" presName="dotPict_44" presStyleLbl="solidFgAcc1" presStyleIdx="9" presStyleCnt="30"/>
      <dgm:spPr/>
    </dgm:pt>
    <dgm:pt modelId="{EFCC37AC-085D-42AA-B9EB-72658DB4D339}" type="pres">
      <dgm:prSet presAssocID="{D1634543-5C91-42F1-93F0-0C68ABEA3B9E}" presName="pictA5" presStyleCnt="0"/>
      <dgm:spPr/>
    </dgm:pt>
    <dgm:pt modelId="{72502B94-EED9-41B2-BA6D-5C9CC9C18CD2}" type="pres">
      <dgm:prSet presAssocID="{D1634543-5C91-42F1-93F0-0C68ABEA3B9E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8E3C5B07-2F60-4E35-AFF6-4ACAE6D2371B}" type="pres">
      <dgm:prSet presAssocID="{D1634543-5C91-42F1-93F0-0C68ABEA3B9E}" presName="fiveDotsPict" presStyleCnt="0"/>
      <dgm:spPr/>
    </dgm:pt>
    <dgm:pt modelId="{FF1492EB-605B-4955-A0C1-2E4ECEDF519C}" type="pres">
      <dgm:prSet presAssocID="{D1634543-5C91-42F1-93F0-0C68ABEA3B9E}" presName="dotPict_51" presStyleLbl="solidFgAcc1" presStyleIdx="10" presStyleCnt="30"/>
      <dgm:spPr/>
    </dgm:pt>
    <dgm:pt modelId="{95F0DFE6-868F-49B6-862D-AD65749779F7}" type="pres">
      <dgm:prSet presAssocID="{D1634543-5C91-42F1-93F0-0C68ABEA3B9E}" presName="dotPict_52" presStyleLbl="solidFgAcc1" presStyleIdx="11" presStyleCnt="30"/>
      <dgm:spPr/>
    </dgm:pt>
    <dgm:pt modelId="{34EB4930-731A-49F3-BE97-E713533A99BA}" type="pres">
      <dgm:prSet presAssocID="{D1634543-5C91-42F1-93F0-0C68ABEA3B9E}" presName="dotPict_53" presStyleLbl="solidFgAcc1" presStyleIdx="12" presStyleCnt="30"/>
      <dgm:spPr/>
    </dgm:pt>
    <dgm:pt modelId="{11C6E242-1AA3-4A32-9D14-C96C479DF0B8}" type="pres">
      <dgm:prSet presAssocID="{D1634543-5C91-42F1-93F0-0C68ABEA3B9E}" presName="dotPict_54" presStyleLbl="solidFgAcc1" presStyleIdx="13" presStyleCnt="30"/>
      <dgm:spPr/>
    </dgm:pt>
    <dgm:pt modelId="{F67529AA-BF16-49F3-812D-0E6BC53F61C6}" type="pres">
      <dgm:prSet presAssocID="{D1634543-5C91-42F1-93F0-0C68ABEA3B9E}" presName="dotPict_55" presStyleLbl="solidFgAcc1" presStyleIdx="14" presStyleCnt="30"/>
      <dgm:spPr/>
    </dgm:pt>
    <dgm:pt modelId="{66FD7E69-E190-4D6F-9DF0-F770B32AB6E6}" type="pres">
      <dgm:prSet presAssocID="{F161B31A-B779-4036-BE0C-C6AB14F1EBAE}" presName="txLine" presStyleCnt="0"/>
      <dgm:spPr/>
    </dgm:pt>
    <dgm:pt modelId="{73B82DED-1E86-4166-B449-E19983A7F353}" type="pres">
      <dgm:prSet presAssocID="{A130FBF7-1BB2-46C8-AAD8-E0D9E50351E8}" presName="oneDotTx" presStyleCnt="0"/>
      <dgm:spPr/>
    </dgm:pt>
    <dgm:pt modelId="{880F421B-67EB-41BA-AD7A-3354EA74CBB4}" type="pres">
      <dgm:prSet presAssocID="{A130FBF7-1BB2-46C8-AAD8-E0D9E50351E8}" presName="dotTx_11" presStyleLbl="solidFgAcc1" presStyleIdx="15" presStyleCnt="30"/>
      <dgm:spPr/>
    </dgm:pt>
    <dgm:pt modelId="{1E392798-C60C-43B4-A7EE-34821E45DFD2}" type="pres">
      <dgm:prSet presAssocID="{A130FBF7-1BB2-46C8-AAD8-E0D9E50351E8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150FB-CEF4-4DD9-86C6-ECAD84688245}" type="pres">
      <dgm:prSet presAssocID="{22CD3F2F-359D-4F7E-A81D-F2CB166AEC8E}" presName="twoDotsTx" presStyleCnt="0"/>
      <dgm:spPr/>
    </dgm:pt>
    <dgm:pt modelId="{355A2DCD-F614-4BAB-AB95-A497302AA6BF}" type="pres">
      <dgm:prSet presAssocID="{22CD3F2F-359D-4F7E-A81D-F2CB166AEC8E}" presName="dotTx_21" presStyleLbl="solidFgAcc1" presStyleIdx="16" presStyleCnt="30"/>
      <dgm:spPr/>
    </dgm:pt>
    <dgm:pt modelId="{D07DC68A-A240-4996-BB9F-A45D414C5663}" type="pres">
      <dgm:prSet presAssocID="{22CD3F2F-359D-4F7E-A81D-F2CB166AEC8E}" presName="dotTx_22" presStyleLbl="solidFgAcc1" presStyleIdx="17" presStyleCnt="30"/>
      <dgm:spPr/>
    </dgm:pt>
    <dgm:pt modelId="{D4275C99-3D91-46BF-8735-FD338D835252}" type="pres">
      <dgm:prSet presAssocID="{22CD3F2F-359D-4F7E-A81D-F2CB166AEC8E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EFE51-2F5F-4B9A-9EC3-ED204DB3DE70}" type="pres">
      <dgm:prSet presAssocID="{FB5F7F24-CDD5-4A7D-BA13-EBB5ED20EE55}" presName="threeDotsTx" presStyleCnt="0"/>
      <dgm:spPr/>
    </dgm:pt>
    <dgm:pt modelId="{E2689441-1874-4344-9C8C-B486F44A1428}" type="pres">
      <dgm:prSet presAssocID="{FB5F7F24-CDD5-4A7D-BA13-EBB5ED20EE55}" presName="dotTx_31" presStyleLbl="solidFgAcc1" presStyleIdx="18" presStyleCnt="30"/>
      <dgm:spPr/>
    </dgm:pt>
    <dgm:pt modelId="{701F59D8-F276-4A18-B672-7BC35070393B}" type="pres">
      <dgm:prSet presAssocID="{FB5F7F24-CDD5-4A7D-BA13-EBB5ED20EE55}" presName="dotTx_32" presStyleLbl="solidFgAcc1" presStyleIdx="19" presStyleCnt="30"/>
      <dgm:spPr/>
    </dgm:pt>
    <dgm:pt modelId="{4FC750C0-FB06-40DE-87B8-647A91920A43}" type="pres">
      <dgm:prSet presAssocID="{FB5F7F24-CDD5-4A7D-BA13-EBB5ED20EE55}" presName="dotTx_33" presStyleLbl="solidFgAcc1" presStyleIdx="20" presStyleCnt="30"/>
      <dgm:spPr/>
    </dgm:pt>
    <dgm:pt modelId="{B3453F70-FA06-40E4-9A9F-F584709A7D9E}" type="pres">
      <dgm:prSet presAssocID="{FB5F7F24-CDD5-4A7D-BA13-EBB5ED20EE55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C2E36-7C9C-48F5-91F2-5A2CF879C291}" type="pres">
      <dgm:prSet presAssocID="{A6EF190C-F3E7-42CD-9D82-28DA618FE713}" presName="fourDotsTx" presStyleCnt="0"/>
      <dgm:spPr/>
    </dgm:pt>
    <dgm:pt modelId="{87116187-B00B-4A2A-90B8-0488D51341FC}" type="pres">
      <dgm:prSet presAssocID="{A6EF190C-F3E7-42CD-9D82-28DA618FE713}" presName="dotTx_41" presStyleLbl="solidFgAcc1" presStyleIdx="21" presStyleCnt="30"/>
      <dgm:spPr/>
    </dgm:pt>
    <dgm:pt modelId="{DC31D78C-E5E2-4893-8B76-D76E2D79B8A6}" type="pres">
      <dgm:prSet presAssocID="{A6EF190C-F3E7-42CD-9D82-28DA618FE713}" presName="dotTx_42" presStyleLbl="solidFgAcc1" presStyleIdx="22" presStyleCnt="30"/>
      <dgm:spPr/>
    </dgm:pt>
    <dgm:pt modelId="{1E648205-0EBA-4FB6-9671-06E96EE47423}" type="pres">
      <dgm:prSet presAssocID="{A6EF190C-F3E7-42CD-9D82-28DA618FE713}" presName="dotTx_43" presStyleLbl="solidFgAcc1" presStyleIdx="23" presStyleCnt="30"/>
      <dgm:spPr/>
    </dgm:pt>
    <dgm:pt modelId="{00BFD50D-6ACB-499F-9348-A2C0BB7AD881}" type="pres">
      <dgm:prSet presAssocID="{A6EF190C-F3E7-42CD-9D82-28DA618FE713}" presName="dotTx_44" presStyleLbl="solidFgAcc1" presStyleIdx="24" presStyleCnt="30"/>
      <dgm:spPr/>
    </dgm:pt>
    <dgm:pt modelId="{3B4DE0F3-BE87-4497-BB79-C595CB6174B8}" type="pres">
      <dgm:prSet presAssocID="{A6EF190C-F3E7-42CD-9D82-28DA618FE713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F41A8-1468-43C2-98A7-3CD3004F2ADC}" type="pres">
      <dgm:prSet presAssocID="{CD0E9FD0-B563-4799-98B4-ADBEDB56D80E}" presName="fiveDotsTx" presStyleCnt="0"/>
      <dgm:spPr/>
    </dgm:pt>
    <dgm:pt modelId="{41AD3A18-CE5C-4B94-A93E-639A5CFD4B0D}" type="pres">
      <dgm:prSet presAssocID="{CD0E9FD0-B563-4799-98B4-ADBEDB56D80E}" presName="dotTx_51" presStyleLbl="solidFgAcc1" presStyleIdx="25" presStyleCnt="30"/>
      <dgm:spPr/>
    </dgm:pt>
    <dgm:pt modelId="{F2FF4CE6-0799-4256-B509-63711EFF87DB}" type="pres">
      <dgm:prSet presAssocID="{CD0E9FD0-B563-4799-98B4-ADBEDB56D80E}" presName="dotTx_52" presStyleLbl="solidFgAcc1" presStyleIdx="26" presStyleCnt="30"/>
      <dgm:spPr/>
    </dgm:pt>
    <dgm:pt modelId="{2E7240EC-6A0F-480A-A148-818A5F337440}" type="pres">
      <dgm:prSet presAssocID="{CD0E9FD0-B563-4799-98B4-ADBEDB56D80E}" presName="dotTx_53" presStyleLbl="solidFgAcc1" presStyleIdx="27" presStyleCnt="30"/>
      <dgm:spPr/>
    </dgm:pt>
    <dgm:pt modelId="{AD9338EA-FF95-4C29-9862-FFFA21708405}" type="pres">
      <dgm:prSet presAssocID="{CD0E9FD0-B563-4799-98B4-ADBEDB56D80E}" presName="dotTx_54" presStyleLbl="solidFgAcc1" presStyleIdx="28" presStyleCnt="30"/>
      <dgm:spPr/>
    </dgm:pt>
    <dgm:pt modelId="{7AA5E672-CCE1-47ED-82B3-CBA74C14B3D3}" type="pres">
      <dgm:prSet presAssocID="{CD0E9FD0-B563-4799-98B4-ADBEDB56D80E}" presName="dotTx_55" presStyleLbl="solidFgAcc1" presStyleIdx="29" presStyleCnt="30"/>
      <dgm:spPr/>
    </dgm:pt>
    <dgm:pt modelId="{5F7BA011-022D-43D6-A6F2-1862A4400949}" type="pres">
      <dgm:prSet presAssocID="{CD0E9FD0-B563-4799-98B4-ADBEDB56D80E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F666DF-3E39-4EF8-9039-60573533080D}" type="presOf" srcId="{F161B31A-B779-4036-BE0C-C6AB14F1EBAE}" destId="{A557FA77-615C-4A5D-929F-00C6931772D0}" srcOrd="0" destOrd="0" presId="urn:microsoft.com/office/officeart/2009/3/layout/SpiralPicture"/>
    <dgm:cxn modelId="{DFBA26DA-900C-4125-B28D-BA79757BF287}" type="presOf" srcId="{80A51E3E-F296-4B7B-8D74-B9DA6C5CFF0C}" destId="{CAF9E8E6-2845-4920-8C6C-27DC8401E8FA}" srcOrd="0" destOrd="0" presId="urn:microsoft.com/office/officeart/2009/3/layout/SpiralPicture"/>
    <dgm:cxn modelId="{CCBDC716-52F1-409F-BE59-7523F113AD0D}" type="presOf" srcId="{94181DB5-67C1-41D2-8C41-65212E382FEE}" destId="{B594A08A-DD9E-4095-B883-FDE1F94B3ACA}" srcOrd="0" destOrd="0" presId="urn:microsoft.com/office/officeart/2009/3/layout/SpiralPicture"/>
    <dgm:cxn modelId="{D9373E66-B335-46CF-804C-BCF47A0FBFC6}" type="presOf" srcId="{A130FBF7-1BB2-46C8-AAD8-E0D9E50351E8}" destId="{1E392798-C60C-43B4-A7EE-34821E45DFD2}" srcOrd="0" destOrd="0" presId="urn:microsoft.com/office/officeart/2009/3/layout/SpiralPicture"/>
    <dgm:cxn modelId="{09502301-EF2C-4C96-A552-2083BD130A67}" type="presOf" srcId="{CD0E9FD0-B563-4799-98B4-ADBEDB56D80E}" destId="{5F7BA011-022D-43D6-A6F2-1862A4400949}" srcOrd="0" destOrd="0" presId="urn:microsoft.com/office/officeart/2009/3/layout/SpiralPicture"/>
    <dgm:cxn modelId="{BCCFF1D1-A346-4CD9-A59B-4F1706E202B0}" srcId="{F161B31A-B779-4036-BE0C-C6AB14F1EBAE}" destId="{FB5F7F24-CDD5-4A7D-BA13-EBB5ED20EE55}" srcOrd="2" destOrd="0" parTransId="{07388CB6-DA01-4765-893A-08A68F969FDD}" sibTransId="{80A51E3E-F296-4B7B-8D74-B9DA6C5CFF0C}"/>
    <dgm:cxn modelId="{361C0977-E546-45B6-AE3B-3C9395943A0E}" srcId="{F161B31A-B779-4036-BE0C-C6AB14F1EBAE}" destId="{A6EF190C-F3E7-42CD-9D82-28DA618FE713}" srcOrd="3" destOrd="0" parTransId="{A3BC81DB-BE5A-4674-BF9F-655F018BB805}" sibTransId="{318CA9AA-EEEF-4F2E-885D-FC27C673AD63}"/>
    <dgm:cxn modelId="{CB4162D1-A8E1-4A99-BDEB-004564621DC0}" type="presOf" srcId="{FB5F7F24-CDD5-4A7D-BA13-EBB5ED20EE55}" destId="{B3453F70-FA06-40E4-9A9F-F584709A7D9E}" srcOrd="0" destOrd="0" presId="urn:microsoft.com/office/officeart/2009/3/layout/SpiralPicture"/>
    <dgm:cxn modelId="{4F0F47C7-4B31-44A1-A958-E0CB17763A96}" type="presOf" srcId="{318CA9AA-EEEF-4F2E-885D-FC27C673AD63}" destId="{FB42FBE9-0654-4E72-A005-E6782C652ADE}" srcOrd="0" destOrd="0" presId="urn:microsoft.com/office/officeart/2009/3/layout/SpiralPicture"/>
    <dgm:cxn modelId="{2B61874C-C4C6-462E-8842-48BD2E852EA3}" srcId="{F161B31A-B779-4036-BE0C-C6AB14F1EBAE}" destId="{CD0E9FD0-B563-4799-98B4-ADBEDB56D80E}" srcOrd="4" destOrd="0" parTransId="{F62056CC-72F7-4730-8794-4CD7210E1E87}" sibTransId="{D1634543-5C91-42F1-93F0-0C68ABEA3B9E}"/>
    <dgm:cxn modelId="{6A9639B2-84F4-4E82-8F14-13AAAF405A2C}" type="presOf" srcId="{D1634543-5C91-42F1-93F0-0C68ABEA3B9E}" destId="{72502B94-EED9-41B2-BA6D-5C9CC9C18CD2}" srcOrd="0" destOrd="0" presId="urn:microsoft.com/office/officeart/2009/3/layout/SpiralPicture"/>
    <dgm:cxn modelId="{0F06E2BE-13E6-4BCB-B4AD-2E9B4AF7098C}" srcId="{F161B31A-B779-4036-BE0C-C6AB14F1EBAE}" destId="{22CD3F2F-359D-4F7E-A81D-F2CB166AEC8E}" srcOrd="1" destOrd="0" parTransId="{80A28E14-11F6-41D3-B40C-162FB848A2B0}" sibTransId="{482CFF58-C995-43C2-B0FF-BF26CB67AEAF}"/>
    <dgm:cxn modelId="{BE4D3233-A3AC-49D7-989E-7A94BFF7A080}" type="presOf" srcId="{A6EF190C-F3E7-42CD-9D82-28DA618FE713}" destId="{3B4DE0F3-BE87-4497-BB79-C595CB6174B8}" srcOrd="0" destOrd="0" presId="urn:microsoft.com/office/officeart/2009/3/layout/SpiralPicture"/>
    <dgm:cxn modelId="{91A269E1-3544-4492-8AE6-80D14D848E32}" type="presOf" srcId="{482CFF58-C995-43C2-B0FF-BF26CB67AEAF}" destId="{0CFB238B-7B7A-4274-AC98-E19D45087260}" srcOrd="0" destOrd="0" presId="urn:microsoft.com/office/officeart/2009/3/layout/SpiralPicture"/>
    <dgm:cxn modelId="{22305498-B109-4D34-A1FD-55B053A059F5}" type="presOf" srcId="{22CD3F2F-359D-4F7E-A81D-F2CB166AEC8E}" destId="{D4275C99-3D91-46BF-8735-FD338D835252}" srcOrd="0" destOrd="0" presId="urn:microsoft.com/office/officeart/2009/3/layout/SpiralPicture"/>
    <dgm:cxn modelId="{BBFB0C22-E736-492A-86C2-93528F08404E}" srcId="{F161B31A-B779-4036-BE0C-C6AB14F1EBAE}" destId="{A130FBF7-1BB2-46C8-AAD8-E0D9E50351E8}" srcOrd="0" destOrd="0" parTransId="{442E87A3-00CB-47B0-9117-52F2FE514B71}" sibTransId="{94181DB5-67C1-41D2-8C41-65212E382FEE}"/>
    <dgm:cxn modelId="{F6D5B1A5-D7FE-4D83-8DCC-B406338D3C94}" type="presParOf" srcId="{A557FA77-615C-4A5D-929F-00C6931772D0}" destId="{6C1A2567-BE95-4704-ABAB-D0277FD0C676}" srcOrd="0" destOrd="0" presId="urn:microsoft.com/office/officeart/2009/3/layout/SpiralPicture"/>
    <dgm:cxn modelId="{62DD8E40-0F0F-4A10-8935-E4CF90458022}" type="presParOf" srcId="{6C1A2567-BE95-4704-ABAB-D0277FD0C676}" destId="{C9A57AE8-CDC0-4305-9204-E4F0F3C8C501}" srcOrd="0" destOrd="0" presId="urn:microsoft.com/office/officeart/2009/3/layout/SpiralPicture"/>
    <dgm:cxn modelId="{FE8F3503-C711-4411-81A8-25AD13E45F33}" type="presParOf" srcId="{6C1A2567-BE95-4704-ABAB-D0277FD0C676}" destId="{9E345920-649D-4D43-9A6B-8A729653AD36}" srcOrd="1" destOrd="0" presId="urn:microsoft.com/office/officeart/2009/3/layout/SpiralPicture"/>
    <dgm:cxn modelId="{3B2653DC-E344-4965-BDC7-1A254574720F}" type="presParOf" srcId="{6C1A2567-BE95-4704-ABAB-D0277FD0C676}" destId="{5E24957C-A52D-44B7-8EB9-D7FDA3F51B6F}" srcOrd="2" destOrd="0" presId="urn:microsoft.com/office/officeart/2009/3/layout/SpiralPicture"/>
    <dgm:cxn modelId="{0C8D23F3-9551-4247-8323-74D8C4B741A4}" type="presParOf" srcId="{5E24957C-A52D-44B7-8EB9-D7FDA3F51B6F}" destId="{B594A08A-DD9E-4095-B883-FDE1F94B3ACA}" srcOrd="0" destOrd="0" presId="urn:microsoft.com/office/officeart/2009/3/layout/SpiralPicture"/>
    <dgm:cxn modelId="{9EA6FBEF-F470-4289-A4AF-36274DFF1BE5}" type="presParOf" srcId="{6C1A2567-BE95-4704-ABAB-D0277FD0C676}" destId="{E8C228A6-BE69-40B6-92E4-3F0690E9EBD1}" srcOrd="3" destOrd="0" presId="urn:microsoft.com/office/officeart/2009/3/layout/SpiralPicture"/>
    <dgm:cxn modelId="{532A43E4-4492-465D-9FE8-82A80F32DE69}" type="presParOf" srcId="{E8C228A6-BE69-40B6-92E4-3F0690E9EBD1}" destId="{6A737D65-47E3-4CA5-8425-926C1FF31025}" srcOrd="0" destOrd="0" presId="urn:microsoft.com/office/officeart/2009/3/layout/SpiralPicture"/>
    <dgm:cxn modelId="{4CE44B68-0EBE-4E72-B9FB-2E34D95CB12B}" type="presParOf" srcId="{6C1A2567-BE95-4704-ABAB-D0277FD0C676}" destId="{C55F5286-75A0-4B69-8AB1-0EB27891E7B8}" srcOrd="4" destOrd="0" presId="urn:microsoft.com/office/officeart/2009/3/layout/SpiralPicture"/>
    <dgm:cxn modelId="{CFB32E11-7AAF-4FC4-8F9F-FE6DBCC0D61D}" type="presParOf" srcId="{C55F5286-75A0-4B69-8AB1-0EB27891E7B8}" destId="{0CFB238B-7B7A-4274-AC98-E19D45087260}" srcOrd="0" destOrd="0" presId="urn:microsoft.com/office/officeart/2009/3/layout/SpiralPicture"/>
    <dgm:cxn modelId="{7455C35D-63C6-486D-A872-1BACEB1FF83C}" type="presParOf" srcId="{6C1A2567-BE95-4704-ABAB-D0277FD0C676}" destId="{9B57BA14-22EF-42AC-B0F6-F0709385D20A}" srcOrd="5" destOrd="0" presId="urn:microsoft.com/office/officeart/2009/3/layout/SpiralPicture"/>
    <dgm:cxn modelId="{9C899AB0-FB42-49AF-B11F-098A071C1394}" type="presParOf" srcId="{9B57BA14-22EF-42AC-B0F6-F0709385D20A}" destId="{E0CE52AF-CA8A-42E3-A700-E8A410DC46D0}" srcOrd="0" destOrd="0" presId="urn:microsoft.com/office/officeart/2009/3/layout/SpiralPicture"/>
    <dgm:cxn modelId="{3AEC7D40-F6F0-4ED0-86C5-4EAD5E10596A}" type="presParOf" srcId="{9B57BA14-22EF-42AC-B0F6-F0709385D20A}" destId="{E4DEFAC1-9DCC-4994-9ECE-2F9F62D77AA1}" srcOrd="1" destOrd="0" presId="urn:microsoft.com/office/officeart/2009/3/layout/SpiralPicture"/>
    <dgm:cxn modelId="{9B38CBD3-731E-427B-AAFA-DC695645EF95}" type="presParOf" srcId="{6C1A2567-BE95-4704-ABAB-D0277FD0C676}" destId="{96D8B04A-AB70-49F2-BBC2-C027227D1AAA}" srcOrd="6" destOrd="0" presId="urn:microsoft.com/office/officeart/2009/3/layout/SpiralPicture"/>
    <dgm:cxn modelId="{381308C5-7740-4656-965A-46E1BC27E7E4}" type="presParOf" srcId="{96D8B04A-AB70-49F2-BBC2-C027227D1AAA}" destId="{CAF9E8E6-2845-4920-8C6C-27DC8401E8FA}" srcOrd="0" destOrd="0" presId="urn:microsoft.com/office/officeart/2009/3/layout/SpiralPicture"/>
    <dgm:cxn modelId="{3D60B843-20CD-49B6-B7F7-5BFA1F89A93A}" type="presParOf" srcId="{6C1A2567-BE95-4704-ABAB-D0277FD0C676}" destId="{D67D8F61-5081-46DE-94CB-DB7D9FB2C879}" srcOrd="7" destOrd="0" presId="urn:microsoft.com/office/officeart/2009/3/layout/SpiralPicture"/>
    <dgm:cxn modelId="{891CD2FB-C78D-4728-8D6B-DC7888B79668}" type="presParOf" srcId="{D67D8F61-5081-46DE-94CB-DB7D9FB2C879}" destId="{75AEE36F-35F0-4ADF-B0A9-6DB7577E858F}" srcOrd="0" destOrd="0" presId="urn:microsoft.com/office/officeart/2009/3/layout/SpiralPicture"/>
    <dgm:cxn modelId="{72725408-9ACB-40F1-A520-A2392DA4DEA2}" type="presParOf" srcId="{D67D8F61-5081-46DE-94CB-DB7D9FB2C879}" destId="{BE0B6954-BB15-4BC3-8933-908BFF0B3224}" srcOrd="1" destOrd="0" presId="urn:microsoft.com/office/officeart/2009/3/layout/SpiralPicture"/>
    <dgm:cxn modelId="{5048F8BD-E5D6-4F4C-8707-08A8A85C6EAC}" type="presParOf" srcId="{D67D8F61-5081-46DE-94CB-DB7D9FB2C879}" destId="{7B8E83AA-A522-4346-9F51-CC496011EF32}" srcOrd="2" destOrd="0" presId="urn:microsoft.com/office/officeart/2009/3/layout/SpiralPicture"/>
    <dgm:cxn modelId="{EB655BA4-F209-40D1-ADA2-2EABE13D5A08}" type="presParOf" srcId="{6C1A2567-BE95-4704-ABAB-D0277FD0C676}" destId="{6E4AB7A7-7472-4DBB-81A6-F78ADF4A2667}" srcOrd="8" destOrd="0" presId="urn:microsoft.com/office/officeart/2009/3/layout/SpiralPicture"/>
    <dgm:cxn modelId="{C2550809-245A-4B03-8C8F-158F04DD8E7E}" type="presParOf" srcId="{6E4AB7A7-7472-4DBB-81A6-F78ADF4A2667}" destId="{FB42FBE9-0654-4E72-A005-E6782C652ADE}" srcOrd="0" destOrd="0" presId="urn:microsoft.com/office/officeart/2009/3/layout/SpiralPicture"/>
    <dgm:cxn modelId="{E9DDF7E5-E844-4C47-A029-33B6A592AE45}" type="presParOf" srcId="{6C1A2567-BE95-4704-ABAB-D0277FD0C676}" destId="{E07212F3-953D-4BE0-9FCF-F96E1F1C9D59}" srcOrd="9" destOrd="0" presId="urn:microsoft.com/office/officeart/2009/3/layout/SpiralPicture"/>
    <dgm:cxn modelId="{6DB91824-0E47-4D66-8469-5AA885F8ABA4}" type="presParOf" srcId="{E07212F3-953D-4BE0-9FCF-F96E1F1C9D59}" destId="{883255CC-D28A-40B7-996E-B18FFBCAEDAF}" srcOrd="0" destOrd="0" presId="urn:microsoft.com/office/officeart/2009/3/layout/SpiralPicture"/>
    <dgm:cxn modelId="{AD7013D6-6B62-479A-B1CF-E8EF90097AE2}" type="presParOf" srcId="{E07212F3-953D-4BE0-9FCF-F96E1F1C9D59}" destId="{580DBD24-7EDA-4874-AF7C-262E7188B5E5}" srcOrd="1" destOrd="0" presId="urn:microsoft.com/office/officeart/2009/3/layout/SpiralPicture"/>
    <dgm:cxn modelId="{92E46A70-566D-45DB-8FD6-5EBB6F97FAA2}" type="presParOf" srcId="{E07212F3-953D-4BE0-9FCF-F96E1F1C9D59}" destId="{D0220E12-B0D2-41E0-B680-EA54D0A1774E}" srcOrd="2" destOrd="0" presId="urn:microsoft.com/office/officeart/2009/3/layout/SpiralPicture"/>
    <dgm:cxn modelId="{B91AE59B-F6AD-470D-9BBF-BF8FFF6BC28A}" type="presParOf" srcId="{E07212F3-953D-4BE0-9FCF-F96E1F1C9D59}" destId="{EA0BF66F-A6B9-4AC0-9990-DA44434AC4EC}" srcOrd="3" destOrd="0" presId="urn:microsoft.com/office/officeart/2009/3/layout/SpiralPicture"/>
    <dgm:cxn modelId="{14C6D761-5F9B-4C87-9A22-E7DC5A72F6E3}" type="presParOf" srcId="{6C1A2567-BE95-4704-ABAB-D0277FD0C676}" destId="{EFCC37AC-085D-42AA-B9EB-72658DB4D339}" srcOrd="10" destOrd="0" presId="urn:microsoft.com/office/officeart/2009/3/layout/SpiralPicture"/>
    <dgm:cxn modelId="{46D7DF72-C90D-4507-B15D-EA82D673D24E}" type="presParOf" srcId="{EFCC37AC-085D-42AA-B9EB-72658DB4D339}" destId="{72502B94-EED9-41B2-BA6D-5C9CC9C18CD2}" srcOrd="0" destOrd="0" presId="urn:microsoft.com/office/officeart/2009/3/layout/SpiralPicture"/>
    <dgm:cxn modelId="{EAA6D30A-3F5A-4F78-AB24-2F703A302E71}" type="presParOf" srcId="{6C1A2567-BE95-4704-ABAB-D0277FD0C676}" destId="{8E3C5B07-2F60-4E35-AFF6-4ACAE6D2371B}" srcOrd="11" destOrd="0" presId="urn:microsoft.com/office/officeart/2009/3/layout/SpiralPicture"/>
    <dgm:cxn modelId="{947576C3-FE24-4FD6-8FF3-9E3A7EB1CB45}" type="presParOf" srcId="{8E3C5B07-2F60-4E35-AFF6-4ACAE6D2371B}" destId="{FF1492EB-605B-4955-A0C1-2E4ECEDF519C}" srcOrd="0" destOrd="0" presId="urn:microsoft.com/office/officeart/2009/3/layout/SpiralPicture"/>
    <dgm:cxn modelId="{5B48F11B-4E2F-4ABD-B27D-6CEDE40D00F3}" type="presParOf" srcId="{8E3C5B07-2F60-4E35-AFF6-4ACAE6D2371B}" destId="{95F0DFE6-868F-49B6-862D-AD65749779F7}" srcOrd="1" destOrd="0" presId="urn:microsoft.com/office/officeart/2009/3/layout/SpiralPicture"/>
    <dgm:cxn modelId="{E2B6F8B0-2143-470C-8948-2AED160C551B}" type="presParOf" srcId="{8E3C5B07-2F60-4E35-AFF6-4ACAE6D2371B}" destId="{34EB4930-731A-49F3-BE97-E713533A99BA}" srcOrd="2" destOrd="0" presId="urn:microsoft.com/office/officeart/2009/3/layout/SpiralPicture"/>
    <dgm:cxn modelId="{560D0C6C-75F0-4B35-A903-8BDE2D079E29}" type="presParOf" srcId="{8E3C5B07-2F60-4E35-AFF6-4ACAE6D2371B}" destId="{11C6E242-1AA3-4A32-9D14-C96C479DF0B8}" srcOrd="3" destOrd="0" presId="urn:microsoft.com/office/officeart/2009/3/layout/SpiralPicture"/>
    <dgm:cxn modelId="{FD7112AD-6AEE-4F51-BF1F-48613104A738}" type="presParOf" srcId="{8E3C5B07-2F60-4E35-AFF6-4ACAE6D2371B}" destId="{F67529AA-BF16-49F3-812D-0E6BC53F61C6}" srcOrd="4" destOrd="0" presId="urn:microsoft.com/office/officeart/2009/3/layout/SpiralPicture"/>
    <dgm:cxn modelId="{46A8858A-5BF2-4E0E-ACE8-6D3D269E8981}" type="presParOf" srcId="{A557FA77-615C-4A5D-929F-00C6931772D0}" destId="{66FD7E69-E190-4D6F-9DF0-F770B32AB6E6}" srcOrd="1" destOrd="0" presId="urn:microsoft.com/office/officeart/2009/3/layout/SpiralPicture"/>
    <dgm:cxn modelId="{DAD9F7B2-DFBA-4E1C-930A-5AC5FFA99BDA}" type="presParOf" srcId="{66FD7E69-E190-4D6F-9DF0-F770B32AB6E6}" destId="{73B82DED-1E86-4166-B449-E19983A7F353}" srcOrd="0" destOrd="0" presId="urn:microsoft.com/office/officeart/2009/3/layout/SpiralPicture"/>
    <dgm:cxn modelId="{EE59E2A1-6F1B-48EB-9EA3-71A3DBC3D370}" type="presParOf" srcId="{73B82DED-1E86-4166-B449-E19983A7F353}" destId="{880F421B-67EB-41BA-AD7A-3354EA74CBB4}" srcOrd="0" destOrd="0" presId="urn:microsoft.com/office/officeart/2009/3/layout/SpiralPicture"/>
    <dgm:cxn modelId="{F01071B7-393F-426B-BE8A-9A55B76D669E}" type="presParOf" srcId="{66FD7E69-E190-4D6F-9DF0-F770B32AB6E6}" destId="{1E392798-C60C-43B4-A7EE-34821E45DFD2}" srcOrd="1" destOrd="0" presId="urn:microsoft.com/office/officeart/2009/3/layout/SpiralPicture"/>
    <dgm:cxn modelId="{EF84530D-1C7A-4320-B232-2CADBC4DDCDE}" type="presParOf" srcId="{66FD7E69-E190-4D6F-9DF0-F770B32AB6E6}" destId="{3D0150FB-CEF4-4DD9-86C6-ECAD84688245}" srcOrd="2" destOrd="0" presId="urn:microsoft.com/office/officeart/2009/3/layout/SpiralPicture"/>
    <dgm:cxn modelId="{C2C5CE97-9286-4D94-8008-35F09E6CE626}" type="presParOf" srcId="{3D0150FB-CEF4-4DD9-86C6-ECAD84688245}" destId="{355A2DCD-F614-4BAB-AB95-A497302AA6BF}" srcOrd="0" destOrd="0" presId="urn:microsoft.com/office/officeart/2009/3/layout/SpiralPicture"/>
    <dgm:cxn modelId="{40DE1AE7-851D-4A53-A135-E742107BFFC1}" type="presParOf" srcId="{3D0150FB-CEF4-4DD9-86C6-ECAD84688245}" destId="{D07DC68A-A240-4996-BB9F-A45D414C5663}" srcOrd="1" destOrd="0" presId="urn:microsoft.com/office/officeart/2009/3/layout/SpiralPicture"/>
    <dgm:cxn modelId="{8D0130EC-70EB-4F94-ABB6-4476A6BED215}" type="presParOf" srcId="{66FD7E69-E190-4D6F-9DF0-F770B32AB6E6}" destId="{D4275C99-3D91-46BF-8735-FD338D835252}" srcOrd="3" destOrd="0" presId="urn:microsoft.com/office/officeart/2009/3/layout/SpiralPicture"/>
    <dgm:cxn modelId="{4E6588BF-8D44-402C-9447-898F92FAF378}" type="presParOf" srcId="{66FD7E69-E190-4D6F-9DF0-F770B32AB6E6}" destId="{AC4EFE51-2F5F-4B9A-9EC3-ED204DB3DE70}" srcOrd="4" destOrd="0" presId="urn:microsoft.com/office/officeart/2009/3/layout/SpiralPicture"/>
    <dgm:cxn modelId="{451DB975-572B-414A-AAF9-CF87B53D30D6}" type="presParOf" srcId="{AC4EFE51-2F5F-4B9A-9EC3-ED204DB3DE70}" destId="{E2689441-1874-4344-9C8C-B486F44A1428}" srcOrd="0" destOrd="0" presId="urn:microsoft.com/office/officeart/2009/3/layout/SpiralPicture"/>
    <dgm:cxn modelId="{8B38FA1A-68F2-4383-B8D1-C222917EDEC6}" type="presParOf" srcId="{AC4EFE51-2F5F-4B9A-9EC3-ED204DB3DE70}" destId="{701F59D8-F276-4A18-B672-7BC35070393B}" srcOrd="1" destOrd="0" presId="urn:microsoft.com/office/officeart/2009/3/layout/SpiralPicture"/>
    <dgm:cxn modelId="{40582C9D-CC47-42E5-8DC1-C6519128043E}" type="presParOf" srcId="{AC4EFE51-2F5F-4B9A-9EC3-ED204DB3DE70}" destId="{4FC750C0-FB06-40DE-87B8-647A91920A43}" srcOrd="2" destOrd="0" presId="urn:microsoft.com/office/officeart/2009/3/layout/SpiralPicture"/>
    <dgm:cxn modelId="{D961B327-8162-4B49-AE44-D9BA5B2A4ACC}" type="presParOf" srcId="{66FD7E69-E190-4D6F-9DF0-F770B32AB6E6}" destId="{B3453F70-FA06-40E4-9A9F-F584709A7D9E}" srcOrd="5" destOrd="0" presId="urn:microsoft.com/office/officeart/2009/3/layout/SpiralPicture"/>
    <dgm:cxn modelId="{A26DCB5F-CE0E-47C7-9CB8-1148488B2811}" type="presParOf" srcId="{66FD7E69-E190-4D6F-9DF0-F770B32AB6E6}" destId="{341C2E36-7C9C-48F5-91F2-5A2CF879C291}" srcOrd="6" destOrd="0" presId="urn:microsoft.com/office/officeart/2009/3/layout/SpiralPicture"/>
    <dgm:cxn modelId="{7E7ECB7C-79DA-427C-9BD6-DBC17C43934C}" type="presParOf" srcId="{341C2E36-7C9C-48F5-91F2-5A2CF879C291}" destId="{87116187-B00B-4A2A-90B8-0488D51341FC}" srcOrd="0" destOrd="0" presId="urn:microsoft.com/office/officeart/2009/3/layout/SpiralPicture"/>
    <dgm:cxn modelId="{38F47B86-DEF1-4DC5-8CC5-588A4C4295F8}" type="presParOf" srcId="{341C2E36-7C9C-48F5-91F2-5A2CF879C291}" destId="{DC31D78C-E5E2-4893-8B76-D76E2D79B8A6}" srcOrd="1" destOrd="0" presId="urn:microsoft.com/office/officeart/2009/3/layout/SpiralPicture"/>
    <dgm:cxn modelId="{F09664E5-B73B-48B2-A1B5-DAD01AF8D320}" type="presParOf" srcId="{341C2E36-7C9C-48F5-91F2-5A2CF879C291}" destId="{1E648205-0EBA-4FB6-9671-06E96EE47423}" srcOrd="2" destOrd="0" presId="urn:microsoft.com/office/officeart/2009/3/layout/SpiralPicture"/>
    <dgm:cxn modelId="{22B41A77-F7B5-43D6-9A95-9BFFC25B0FC5}" type="presParOf" srcId="{341C2E36-7C9C-48F5-91F2-5A2CF879C291}" destId="{00BFD50D-6ACB-499F-9348-A2C0BB7AD881}" srcOrd="3" destOrd="0" presId="urn:microsoft.com/office/officeart/2009/3/layout/SpiralPicture"/>
    <dgm:cxn modelId="{C8E224A5-E6E9-430D-AB70-35795D4F991D}" type="presParOf" srcId="{66FD7E69-E190-4D6F-9DF0-F770B32AB6E6}" destId="{3B4DE0F3-BE87-4497-BB79-C595CB6174B8}" srcOrd="7" destOrd="0" presId="urn:microsoft.com/office/officeart/2009/3/layout/SpiralPicture"/>
    <dgm:cxn modelId="{9D16F3E2-97FF-4066-B409-1C7326174586}" type="presParOf" srcId="{66FD7E69-E190-4D6F-9DF0-F770B32AB6E6}" destId="{EE6F41A8-1468-43C2-98A7-3CD3004F2ADC}" srcOrd="8" destOrd="0" presId="urn:microsoft.com/office/officeart/2009/3/layout/SpiralPicture"/>
    <dgm:cxn modelId="{B53BD8DD-96ED-4181-825F-4ECB63AFE6E2}" type="presParOf" srcId="{EE6F41A8-1468-43C2-98A7-3CD3004F2ADC}" destId="{41AD3A18-CE5C-4B94-A93E-639A5CFD4B0D}" srcOrd="0" destOrd="0" presId="urn:microsoft.com/office/officeart/2009/3/layout/SpiralPicture"/>
    <dgm:cxn modelId="{4AE372D7-6FF0-4C41-ACCF-DE03FD8BA7DC}" type="presParOf" srcId="{EE6F41A8-1468-43C2-98A7-3CD3004F2ADC}" destId="{F2FF4CE6-0799-4256-B509-63711EFF87DB}" srcOrd="1" destOrd="0" presId="urn:microsoft.com/office/officeart/2009/3/layout/SpiralPicture"/>
    <dgm:cxn modelId="{5E5C7100-320F-4F34-9464-C770F5DD339A}" type="presParOf" srcId="{EE6F41A8-1468-43C2-98A7-3CD3004F2ADC}" destId="{2E7240EC-6A0F-480A-A148-818A5F337440}" srcOrd="2" destOrd="0" presId="urn:microsoft.com/office/officeart/2009/3/layout/SpiralPicture"/>
    <dgm:cxn modelId="{EE737B77-6043-4682-A4B6-BA1D46B1A9C1}" type="presParOf" srcId="{EE6F41A8-1468-43C2-98A7-3CD3004F2ADC}" destId="{AD9338EA-FF95-4C29-9862-FFFA21708405}" srcOrd="3" destOrd="0" presId="urn:microsoft.com/office/officeart/2009/3/layout/SpiralPicture"/>
    <dgm:cxn modelId="{25853483-33FC-4848-AB16-BC3F9BC4C9A5}" type="presParOf" srcId="{EE6F41A8-1468-43C2-98A7-3CD3004F2ADC}" destId="{7AA5E672-CCE1-47ED-82B3-CBA74C14B3D3}" srcOrd="4" destOrd="0" presId="urn:microsoft.com/office/officeart/2009/3/layout/SpiralPicture"/>
    <dgm:cxn modelId="{56ABF2AE-41D5-4F75-8C75-7F2568FE1051}" type="presParOf" srcId="{66FD7E69-E190-4D6F-9DF0-F770B32AB6E6}" destId="{5F7BA011-022D-43D6-A6F2-1862A4400949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50534-A84D-40E3-B2A1-ABDFBCBB8613}" type="doc">
      <dgm:prSet loTypeId="urn:microsoft.com/office/officeart/2005/8/layout/v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F256179-52D0-4B45-892D-0D0C4973FE30}">
      <dgm:prSet custT="1"/>
      <dgm:spPr/>
      <dgm:t>
        <a:bodyPr/>
        <a:lstStyle/>
        <a:p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Виховання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національно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свідомих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громадян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–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патріотів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здатних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забезпечити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країні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гідне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місце в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цивілізованому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суспільстві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.</a:t>
          </a:r>
          <a:endParaRPr lang="uk-UA" sz="20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gm:t>
    </dgm:pt>
    <dgm:pt modelId="{C158C56B-777A-46CB-87BB-4277B2F8C934}" type="parTrans" cxnId="{200C5CDC-9667-439E-BC0E-ADF3200D3EAE}">
      <dgm:prSet/>
      <dgm:spPr/>
      <dgm:t>
        <a:bodyPr/>
        <a:lstStyle/>
        <a:p>
          <a:endParaRPr lang="uk-UA"/>
        </a:p>
      </dgm:t>
    </dgm:pt>
    <dgm:pt modelId="{94D343BA-2093-42CD-B027-C70702A08600}" type="sibTrans" cxnId="{200C5CDC-9667-439E-BC0E-ADF3200D3EAE}">
      <dgm:prSet/>
      <dgm:spPr/>
      <dgm:t>
        <a:bodyPr/>
        <a:lstStyle/>
        <a:p>
          <a:endParaRPr lang="uk-UA"/>
        </a:p>
      </dgm:t>
    </dgm:pt>
    <dgm:pt modelId="{2FBFADD9-E633-451A-B6AD-AD5A28197AFD}">
      <dgm:prSet custT="1"/>
      <dgm:spPr/>
      <dgm:t>
        <a:bodyPr/>
        <a:lstStyle/>
        <a:p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Виховання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національної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свідомості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любові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до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рідної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землі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і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свого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народу,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мови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використання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всіх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її</a:t>
          </a:r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багатств</a:t>
          </a:r>
          <a:endParaRPr lang="uk-UA" sz="20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gm:t>
    </dgm:pt>
    <dgm:pt modelId="{86AF1F87-A94B-4907-96F7-9168926B6E4C}" type="parTrans" cxnId="{1FD5C8D9-90E7-49F5-AE24-0770599B2D6C}">
      <dgm:prSet/>
      <dgm:spPr/>
      <dgm:t>
        <a:bodyPr/>
        <a:lstStyle/>
        <a:p>
          <a:endParaRPr lang="uk-UA"/>
        </a:p>
      </dgm:t>
    </dgm:pt>
    <dgm:pt modelId="{AA1EC3F4-C774-4EBD-A879-78AFEEF4AD82}" type="sibTrans" cxnId="{1FD5C8D9-90E7-49F5-AE24-0770599B2D6C}">
      <dgm:prSet/>
      <dgm:spPr/>
      <dgm:t>
        <a:bodyPr/>
        <a:lstStyle/>
        <a:p>
          <a:endParaRPr lang="uk-UA"/>
        </a:p>
      </dgm:t>
    </dgm:pt>
    <dgm:pt modelId="{73422DF9-DB20-4DDC-BA9B-2417A426CDA3}">
      <dgm:prSet/>
      <dgm:spPr/>
      <dgm:t>
        <a:bodyPr/>
        <a:lstStyle/>
        <a:p>
          <a:r>
            <a:rPr lang="uk-UA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Розвиток і формування особистості, опанування нею національної культури як процесу, що передбачає набуття знань, вироблення ставлень і цінностей, які в кінцевому рахунку обумовлюють світогляд і ідеали людини</a:t>
          </a:r>
          <a:endParaRPr lang="uk-UA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gm:t>
    </dgm:pt>
    <dgm:pt modelId="{93F649F2-379E-4F2F-AF1E-947FE71FAE41}" type="sibTrans" cxnId="{60F919EA-2A23-4337-9A21-DED39DD68CF6}">
      <dgm:prSet/>
      <dgm:spPr/>
      <dgm:t>
        <a:bodyPr/>
        <a:lstStyle/>
        <a:p>
          <a:endParaRPr lang="uk-UA"/>
        </a:p>
      </dgm:t>
    </dgm:pt>
    <dgm:pt modelId="{E313AB37-C38B-49AE-9831-9C364B8C1CCC}" type="parTrans" cxnId="{60F919EA-2A23-4337-9A21-DED39DD68CF6}">
      <dgm:prSet/>
      <dgm:spPr/>
      <dgm:t>
        <a:bodyPr/>
        <a:lstStyle/>
        <a:p>
          <a:endParaRPr lang="uk-UA"/>
        </a:p>
      </dgm:t>
    </dgm:pt>
    <dgm:pt modelId="{3A23F2B3-AFDD-4B74-A5C8-FE7F9E27E957}" type="pres">
      <dgm:prSet presAssocID="{FB250534-A84D-40E3-B2A1-ABDFBCBB86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D8230F6-9544-4010-8C0B-F379228F5C25}" type="pres">
      <dgm:prSet presAssocID="{3F256179-52D0-4B45-892D-0D0C4973FE30}" presName="composite" presStyleCnt="0"/>
      <dgm:spPr/>
    </dgm:pt>
    <dgm:pt modelId="{330324A7-0FEB-45FD-9DBE-587EEF37391E}" type="pres">
      <dgm:prSet presAssocID="{3F256179-52D0-4B45-892D-0D0C4973FE30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A041E23-91D5-4C40-A477-A98330EB6610}" type="pres">
      <dgm:prSet presAssocID="{3F256179-52D0-4B45-892D-0D0C4973FE3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D911E5-E964-4AE5-9896-9C6A17811193}" type="pres">
      <dgm:prSet presAssocID="{94D343BA-2093-42CD-B027-C70702A08600}" presName="spacing" presStyleCnt="0"/>
      <dgm:spPr/>
    </dgm:pt>
    <dgm:pt modelId="{59AFD594-F68D-4744-9D30-3398864C7155}" type="pres">
      <dgm:prSet presAssocID="{2FBFADD9-E633-451A-B6AD-AD5A28197AFD}" presName="composite" presStyleCnt="0"/>
      <dgm:spPr/>
    </dgm:pt>
    <dgm:pt modelId="{3565CE09-D59B-40C9-9679-EA3D87D6CA72}" type="pres">
      <dgm:prSet presAssocID="{2FBFADD9-E633-451A-B6AD-AD5A28197AFD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58511BF4-DC7D-4E9D-BA72-F17F39D52CB4}" type="pres">
      <dgm:prSet presAssocID="{2FBFADD9-E633-451A-B6AD-AD5A28197AF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AE5D72-C6D2-4F70-9905-1F01EB2EC685}" type="pres">
      <dgm:prSet presAssocID="{AA1EC3F4-C774-4EBD-A879-78AFEEF4AD82}" presName="spacing" presStyleCnt="0"/>
      <dgm:spPr/>
    </dgm:pt>
    <dgm:pt modelId="{141D16E9-9B10-4287-8BA6-60AB0BDDB3ED}" type="pres">
      <dgm:prSet presAssocID="{73422DF9-DB20-4DDC-BA9B-2417A426CDA3}" presName="composite" presStyleCnt="0"/>
      <dgm:spPr/>
    </dgm:pt>
    <dgm:pt modelId="{626D0A2B-FACB-4B2E-A73C-0BCECE0405FB}" type="pres">
      <dgm:prSet presAssocID="{73422DF9-DB20-4DDC-BA9B-2417A426CDA3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uk-UA"/>
        </a:p>
      </dgm:t>
    </dgm:pt>
    <dgm:pt modelId="{0600D911-FC5D-4330-A47A-737EEF4C2833}" type="pres">
      <dgm:prSet presAssocID="{73422DF9-DB20-4DDC-BA9B-2417A426CDA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FD5C8D9-90E7-49F5-AE24-0770599B2D6C}" srcId="{FB250534-A84D-40E3-B2A1-ABDFBCBB8613}" destId="{2FBFADD9-E633-451A-B6AD-AD5A28197AFD}" srcOrd="1" destOrd="0" parTransId="{86AF1F87-A94B-4907-96F7-9168926B6E4C}" sibTransId="{AA1EC3F4-C774-4EBD-A879-78AFEEF4AD82}"/>
    <dgm:cxn modelId="{200C5CDC-9667-439E-BC0E-ADF3200D3EAE}" srcId="{FB250534-A84D-40E3-B2A1-ABDFBCBB8613}" destId="{3F256179-52D0-4B45-892D-0D0C4973FE30}" srcOrd="0" destOrd="0" parTransId="{C158C56B-777A-46CB-87BB-4277B2F8C934}" sibTransId="{94D343BA-2093-42CD-B027-C70702A08600}"/>
    <dgm:cxn modelId="{90532052-8906-494A-A4E0-987FA6B766FC}" type="presOf" srcId="{3F256179-52D0-4B45-892D-0D0C4973FE30}" destId="{BA041E23-91D5-4C40-A477-A98330EB6610}" srcOrd="0" destOrd="0" presId="urn:microsoft.com/office/officeart/2005/8/layout/vList3"/>
    <dgm:cxn modelId="{716E5A79-8158-4E9C-BD72-C416D120F0CD}" type="presOf" srcId="{73422DF9-DB20-4DDC-BA9B-2417A426CDA3}" destId="{0600D911-FC5D-4330-A47A-737EEF4C2833}" srcOrd="0" destOrd="0" presId="urn:microsoft.com/office/officeart/2005/8/layout/vList3"/>
    <dgm:cxn modelId="{60F919EA-2A23-4337-9A21-DED39DD68CF6}" srcId="{FB250534-A84D-40E3-B2A1-ABDFBCBB8613}" destId="{73422DF9-DB20-4DDC-BA9B-2417A426CDA3}" srcOrd="2" destOrd="0" parTransId="{E313AB37-C38B-49AE-9831-9C364B8C1CCC}" sibTransId="{93F649F2-379E-4F2F-AF1E-947FE71FAE41}"/>
    <dgm:cxn modelId="{DBC605CB-DB23-4FC6-86F8-756AF8632D51}" type="presOf" srcId="{FB250534-A84D-40E3-B2A1-ABDFBCBB8613}" destId="{3A23F2B3-AFDD-4B74-A5C8-FE7F9E27E957}" srcOrd="0" destOrd="0" presId="urn:microsoft.com/office/officeart/2005/8/layout/vList3"/>
    <dgm:cxn modelId="{E4EBC3A5-26ED-404F-937A-60894867B103}" type="presOf" srcId="{2FBFADD9-E633-451A-B6AD-AD5A28197AFD}" destId="{58511BF4-DC7D-4E9D-BA72-F17F39D52CB4}" srcOrd="0" destOrd="0" presId="urn:microsoft.com/office/officeart/2005/8/layout/vList3"/>
    <dgm:cxn modelId="{1B96D976-3679-433E-A77E-CED31A8C1F0B}" type="presParOf" srcId="{3A23F2B3-AFDD-4B74-A5C8-FE7F9E27E957}" destId="{ED8230F6-9544-4010-8C0B-F379228F5C25}" srcOrd="0" destOrd="0" presId="urn:microsoft.com/office/officeart/2005/8/layout/vList3"/>
    <dgm:cxn modelId="{23F6B7F7-0668-483C-9589-150D6C1DD9A4}" type="presParOf" srcId="{ED8230F6-9544-4010-8C0B-F379228F5C25}" destId="{330324A7-0FEB-45FD-9DBE-587EEF37391E}" srcOrd="0" destOrd="0" presId="urn:microsoft.com/office/officeart/2005/8/layout/vList3"/>
    <dgm:cxn modelId="{15F582A5-9B0C-42D4-8C1B-133C80C81B4F}" type="presParOf" srcId="{ED8230F6-9544-4010-8C0B-F379228F5C25}" destId="{BA041E23-91D5-4C40-A477-A98330EB6610}" srcOrd="1" destOrd="0" presId="urn:microsoft.com/office/officeart/2005/8/layout/vList3"/>
    <dgm:cxn modelId="{D357E257-FA39-4BD9-9C05-FCB480603256}" type="presParOf" srcId="{3A23F2B3-AFDD-4B74-A5C8-FE7F9E27E957}" destId="{AFD911E5-E964-4AE5-9896-9C6A17811193}" srcOrd="1" destOrd="0" presId="urn:microsoft.com/office/officeart/2005/8/layout/vList3"/>
    <dgm:cxn modelId="{C4125FF2-5A00-49C1-81E7-FE6593FC1BEA}" type="presParOf" srcId="{3A23F2B3-AFDD-4B74-A5C8-FE7F9E27E957}" destId="{59AFD594-F68D-4744-9D30-3398864C7155}" srcOrd="2" destOrd="0" presId="urn:microsoft.com/office/officeart/2005/8/layout/vList3"/>
    <dgm:cxn modelId="{B41FF980-AE37-4EC8-8CA9-0C655238171C}" type="presParOf" srcId="{59AFD594-F68D-4744-9D30-3398864C7155}" destId="{3565CE09-D59B-40C9-9679-EA3D87D6CA72}" srcOrd="0" destOrd="0" presId="urn:microsoft.com/office/officeart/2005/8/layout/vList3"/>
    <dgm:cxn modelId="{C42EC06C-B4AE-4D7A-85C4-4501C7C384DE}" type="presParOf" srcId="{59AFD594-F68D-4744-9D30-3398864C7155}" destId="{58511BF4-DC7D-4E9D-BA72-F17F39D52CB4}" srcOrd="1" destOrd="0" presId="urn:microsoft.com/office/officeart/2005/8/layout/vList3"/>
    <dgm:cxn modelId="{5A0175FD-01AB-43C5-8C2B-ACE81AEA8605}" type="presParOf" srcId="{3A23F2B3-AFDD-4B74-A5C8-FE7F9E27E957}" destId="{FBAE5D72-C6D2-4F70-9905-1F01EB2EC685}" srcOrd="3" destOrd="0" presId="urn:microsoft.com/office/officeart/2005/8/layout/vList3"/>
    <dgm:cxn modelId="{67CCE283-3154-4317-A7F9-989EBDF1A9DE}" type="presParOf" srcId="{3A23F2B3-AFDD-4B74-A5C8-FE7F9E27E957}" destId="{141D16E9-9B10-4287-8BA6-60AB0BDDB3ED}" srcOrd="4" destOrd="0" presId="urn:microsoft.com/office/officeart/2005/8/layout/vList3"/>
    <dgm:cxn modelId="{4B6CACE7-1D9F-4928-A47D-CCCB13586242}" type="presParOf" srcId="{141D16E9-9B10-4287-8BA6-60AB0BDDB3ED}" destId="{626D0A2B-FACB-4B2E-A73C-0BCECE0405FB}" srcOrd="0" destOrd="0" presId="urn:microsoft.com/office/officeart/2005/8/layout/vList3"/>
    <dgm:cxn modelId="{89A3EED2-0A09-4ABB-8CEB-6DF3CAC705D7}" type="presParOf" srcId="{141D16E9-9B10-4287-8BA6-60AB0BDDB3ED}" destId="{0600D911-FC5D-4330-A47A-737EEF4C28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7FDF804-3A96-496D-B067-9B905A29894E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A7EB345-08AB-4F9F-9ED9-0E09F8FAAF85}">
      <dgm:prSet/>
      <dgm:spPr/>
      <dgm:t>
        <a:bodyPr/>
        <a:lstStyle/>
        <a:p>
          <a:endParaRPr lang="uk-UA"/>
        </a:p>
      </dgm:t>
    </dgm:pt>
    <dgm:pt modelId="{F50E899D-731A-419C-8F20-8F0030D72EE5}" type="parTrans" cxnId="{C02E2E06-5D43-4EBA-B000-1013414330EF}">
      <dgm:prSet/>
      <dgm:spPr/>
      <dgm:t>
        <a:bodyPr/>
        <a:lstStyle/>
        <a:p>
          <a:endParaRPr lang="uk-UA"/>
        </a:p>
      </dgm:t>
    </dgm:pt>
    <dgm:pt modelId="{8104FEA3-F77B-44DA-AB53-F9F57FE61432}" type="sibTrans" cxnId="{C02E2E06-5D43-4EBA-B000-1013414330E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A51F5FC9-F512-4E1D-A135-4837E9BF62BC}">
      <dgm:prSet/>
      <dgm:spPr/>
      <dgm:t>
        <a:bodyPr/>
        <a:lstStyle/>
        <a:p>
          <a:endParaRPr lang="uk-UA"/>
        </a:p>
      </dgm:t>
    </dgm:pt>
    <dgm:pt modelId="{80E38E49-99C1-4842-AC87-DEF53F2D1F5E}" type="parTrans" cxnId="{8BE0CD68-D132-40C0-A7BA-4DA51FC5B3F6}">
      <dgm:prSet/>
      <dgm:spPr/>
      <dgm:t>
        <a:bodyPr/>
        <a:lstStyle/>
        <a:p>
          <a:endParaRPr lang="uk-UA"/>
        </a:p>
      </dgm:t>
    </dgm:pt>
    <dgm:pt modelId="{5C80D5CA-EA47-4D95-92C3-13BFF8CB8F83}" type="sibTrans" cxnId="{8BE0CD68-D132-40C0-A7BA-4DA51FC5B3F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53C5E975-53FE-47E3-AF7C-074C90B8A0DB}">
      <dgm:prSet/>
      <dgm:spPr/>
      <dgm:t>
        <a:bodyPr/>
        <a:lstStyle/>
        <a:p>
          <a:endParaRPr lang="uk-UA"/>
        </a:p>
      </dgm:t>
    </dgm:pt>
    <dgm:pt modelId="{59C958F5-1629-4BF6-A953-CDCF29160E0D}" type="parTrans" cxnId="{A72F3D65-9F09-481F-B510-0456A0F09017}">
      <dgm:prSet/>
      <dgm:spPr/>
      <dgm:t>
        <a:bodyPr/>
        <a:lstStyle/>
        <a:p>
          <a:endParaRPr lang="uk-UA"/>
        </a:p>
      </dgm:t>
    </dgm:pt>
    <dgm:pt modelId="{D6A04B1D-DD8E-4E6D-9732-A00C46EE79D2}" type="sibTrans" cxnId="{A72F3D65-9F09-481F-B510-0456A0F0901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DDED146E-86A2-422E-B437-E0F997F69B72}">
      <dgm:prSet/>
      <dgm:spPr/>
      <dgm:t>
        <a:bodyPr/>
        <a:lstStyle/>
        <a:p>
          <a:endParaRPr lang="uk-UA"/>
        </a:p>
      </dgm:t>
    </dgm:pt>
    <dgm:pt modelId="{E5BF22FF-00FE-4D24-93C8-226BD927DE97}" type="parTrans" cxnId="{BBED2EE5-60A1-45D2-8C7B-40BD0E9D1CC9}">
      <dgm:prSet/>
      <dgm:spPr/>
      <dgm:t>
        <a:bodyPr/>
        <a:lstStyle/>
        <a:p>
          <a:endParaRPr lang="uk-UA"/>
        </a:p>
      </dgm:t>
    </dgm:pt>
    <dgm:pt modelId="{682CC71E-98C8-4F7C-B9DE-D57E8C683D3B}" type="sibTrans" cxnId="{BBED2EE5-60A1-45D2-8C7B-40BD0E9D1CC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B79F198B-14FD-4E1C-A1C5-E4B888E3753E}">
      <dgm:prSet/>
      <dgm:spPr/>
      <dgm:t>
        <a:bodyPr/>
        <a:lstStyle/>
        <a:p>
          <a:endParaRPr lang="uk-UA"/>
        </a:p>
      </dgm:t>
    </dgm:pt>
    <dgm:pt modelId="{2BA54E34-206D-4AE6-A00B-B4C740A4C34F}" type="parTrans" cxnId="{6035B18F-EE15-4521-9C21-7F17867ADA4A}">
      <dgm:prSet/>
      <dgm:spPr/>
      <dgm:t>
        <a:bodyPr/>
        <a:lstStyle/>
        <a:p>
          <a:endParaRPr lang="uk-UA"/>
        </a:p>
      </dgm:t>
    </dgm:pt>
    <dgm:pt modelId="{845543F1-2180-477F-8465-661B1517684A}" type="sibTrans" cxnId="{6035B18F-EE15-4521-9C21-7F17867ADA4A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uk-UA"/>
        </a:p>
      </dgm:t>
    </dgm:pt>
    <dgm:pt modelId="{DE1035FD-9F39-4D75-BDCB-4640B908E4EE}" type="pres">
      <dgm:prSet presAssocID="{67FDF804-3A96-496D-B067-9B905A29894E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75A4A4D7-3579-4D5D-A4B2-4A44F0CD2A86}" type="pres">
      <dgm:prSet presAssocID="{67FDF804-3A96-496D-B067-9B905A29894E}" presName="picts" presStyleCnt="0"/>
      <dgm:spPr/>
    </dgm:pt>
    <dgm:pt modelId="{FE38E0C1-5665-499E-8E1C-FCF803FA10DD}" type="pres">
      <dgm:prSet presAssocID="{67FDF804-3A96-496D-B067-9B905A29894E}" presName="space1" presStyleCnt="0"/>
      <dgm:spPr/>
    </dgm:pt>
    <dgm:pt modelId="{826655B4-E971-40D0-A010-00B77B5E75C4}" type="pres">
      <dgm:prSet presAssocID="{67FDF804-3A96-496D-B067-9B905A29894E}" presName="space2" presStyleCnt="0"/>
      <dgm:spPr/>
    </dgm:pt>
    <dgm:pt modelId="{D1990610-8C0C-4D18-9A0B-CD9001C24F92}" type="pres">
      <dgm:prSet presAssocID="{8104FEA3-F77B-44DA-AB53-F9F57FE61432}" presName="pictA1" presStyleCnt="0"/>
      <dgm:spPr/>
    </dgm:pt>
    <dgm:pt modelId="{F1E814F0-4D4D-4965-AD82-059082D2CB12}" type="pres">
      <dgm:prSet presAssocID="{8104FEA3-F77B-44DA-AB53-F9F57FE61432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6C1698F3-64CB-4465-841B-5062DDC82282}" type="pres">
      <dgm:prSet presAssocID="{8104FEA3-F77B-44DA-AB53-F9F57FE61432}" presName="oneDotPict" presStyleCnt="0"/>
      <dgm:spPr/>
    </dgm:pt>
    <dgm:pt modelId="{19DA0F1F-A6EA-4167-8D01-14FAACE1DC93}" type="pres">
      <dgm:prSet presAssocID="{8104FEA3-F77B-44DA-AB53-F9F57FE61432}" presName="dotPict_11" presStyleLbl="solidFgAcc1" presStyleIdx="0" presStyleCnt="30"/>
      <dgm:spPr/>
    </dgm:pt>
    <dgm:pt modelId="{A660DBA5-F7AD-46CC-9FAE-93608A7E757F}" type="pres">
      <dgm:prSet presAssocID="{5C80D5CA-EA47-4D95-92C3-13BFF8CB8F83}" presName="pictA2" presStyleCnt="0"/>
      <dgm:spPr/>
    </dgm:pt>
    <dgm:pt modelId="{3A38068D-AE59-4E9E-B29F-1D976A3A92AF}" type="pres">
      <dgm:prSet presAssocID="{5C80D5CA-EA47-4D95-92C3-13BFF8CB8F83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782250C1-C9F1-4AD7-ABF5-0907E6EC4D1B}" type="pres">
      <dgm:prSet presAssocID="{5C80D5CA-EA47-4D95-92C3-13BFF8CB8F83}" presName="twoDotsPict" presStyleCnt="0"/>
      <dgm:spPr/>
    </dgm:pt>
    <dgm:pt modelId="{137CF957-3B1E-4B4E-8FF5-90DDE05519AE}" type="pres">
      <dgm:prSet presAssocID="{5C80D5CA-EA47-4D95-92C3-13BFF8CB8F83}" presName="dotPict_21" presStyleLbl="solidFgAcc1" presStyleIdx="1" presStyleCnt="30"/>
      <dgm:spPr/>
    </dgm:pt>
    <dgm:pt modelId="{EDFA4C9C-6422-4735-B015-B55B3D3C2E48}" type="pres">
      <dgm:prSet presAssocID="{5C80D5CA-EA47-4D95-92C3-13BFF8CB8F83}" presName="dotPict_22" presStyleLbl="solidFgAcc1" presStyleIdx="2" presStyleCnt="30"/>
      <dgm:spPr/>
    </dgm:pt>
    <dgm:pt modelId="{75977BF4-8AFD-4736-BA40-9076794228C4}" type="pres">
      <dgm:prSet presAssocID="{D6A04B1D-DD8E-4E6D-9732-A00C46EE79D2}" presName="pictA3" presStyleCnt="0"/>
      <dgm:spPr/>
    </dgm:pt>
    <dgm:pt modelId="{5DFE3971-F8B3-4C23-8B20-7B35891F919E}" type="pres">
      <dgm:prSet presAssocID="{D6A04B1D-DD8E-4E6D-9732-A00C46EE79D2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A37894B9-5F5E-4970-8AFF-6093BF8FB165}" type="pres">
      <dgm:prSet presAssocID="{D6A04B1D-DD8E-4E6D-9732-A00C46EE79D2}" presName="threeDotsPict" presStyleCnt="0"/>
      <dgm:spPr/>
    </dgm:pt>
    <dgm:pt modelId="{E6A2BCA0-977F-47C6-A9F6-17DA25B52798}" type="pres">
      <dgm:prSet presAssocID="{D6A04B1D-DD8E-4E6D-9732-A00C46EE79D2}" presName="dotPict_31" presStyleLbl="solidFgAcc1" presStyleIdx="3" presStyleCnt="30"/>
      <dgm:spPr/>
    </dgm:pt>
    <dgm:pt modelId="{40D924BF-64F7-4C7E-9EE8-1714728E5F20}" type="pres">
      <dgm:prSet presAssocID="{D6A04B1D-DD8E-4E6D-9732-A00C46EE79D2}" presName="dotPict_32" presStyleLbl="solidFgAcc1" presStyleIdx="4" presStyleCnt="30"/>
      <dgm:spPr/>
    </dgm:pt>
    <dgm:pt modelId="{842E128F-4EC0-4863-99FD-D94617F58ACB}" type="pres">
      <dgm:prSet presAssocID="{D6A04B1D-DD8E-4E6D-9732-A00C46EE79D2}" presName="dotPict_33" presStyleLbl="solidFgAcc1" presStyleIdx="5" presStyleCnt="30"/>
      <dgm:spPr/>
    </dgm:pt>
    <dgm:pt modelId="{F6668AAC-C665-453E-A335-A54E1A361993}" type="pres">
      <dgm:prSet presAssocID="{682CC71E-98C8-4F7C-B9DE-D57E8C683D3B}" presName="pictA4" presStyleCnt="0"/>
      <dgm:spPr/>
    </dgm:pt>
    <dgm:pt modelId="{0940ACD8-7AF5-4A8E-AB92-84DE3CEE40BB}" type="pres">
      <dgm:prSet presAssocID="{682CC71E-98C8-4F7C-B9DE-D57E8C683D3B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4350836C-EEC7-4E22-90F8-768A0295389A}" type="pres">
      <dgm:prSet presAssocID="{682CC71E-98C8-4F7C-B9DE-D57E8C683D3B}" presName="fourDotsPict" presStyleCnt="0"/>
      <dgm:spPr/>
    </dgm:pt>
    <dgm:pt modelId="{2C1CACB5-E204-4FEE-87EB-CBF37F4B1564}" type="pres">
      <dgm:prSet presAssocID="{682CC71E-98C8-4F7C-B9DE-D57E8C683D3B}" presName="dotPict_41" presStyleLbl="solidFgAcc1" presStyleIdx="6" presStyleCnt="30"/>
      <dgm:spPr/>
    </dgm:pt>
    <dgm:pt modelId="{6254B381-6565-4E66-A31D-F497C7348998}" type="pres">
      <dgm:prSet presAssocID="{682CC71E-98C8-4F7C-B9DE-D57E8C683D3B}" presName="dotPict_42" presStyleLbl="solidFgAcc1" presStyleIdx="7" presStyleCnt="30"/>
      <dgm:spPr/>
    </dgm:pt>
    <dgm:pt modelId="{A9B6C126-1A88-4985-A574-88144A544305}" type="pres">
      <dgm:prSet presAssocID="{682CC71E-98C8-4F7C-B9DE-D57E8C683D3B}" presName="dotPict_43" presStyleLbl="solidFgAcc1" presStyleIdx="8" presStyleCnt="30"/>
      <dgm:spPr/>
    </dgm:pt>
    <dgm:pt modelId="{75778C54-9618-4817-AC3E-D81DA1C2225F}" type="pres">
      <dgm:prSet presAssocID="{682CC71E-98C8-4F7C-B9DE-D57E8C683D3B}" presName="dotPict_44" presStyleLbl="solidFgAcc1" presStyleIdx="9" presStyleCnt="30"/>
      <dgm:spPr/>
    </dgm:pt>
    <dgm:pt modelId="{C6F6BB4D-6EBA-4D1D-B38B-4EB3577ACF8B}" type="pres">
      <dgm:prSet presAssocID="{845543F1-2180-477F-8465-661B1517684A}" presName="pictA5" presStyleCnt="0"/>
      <dgm:spPr/>
    </dgm:pt>
    <dgm:pt modelId="{FB673611-5E52-43EC-876A-E6B9B13B157D}" type="pres">
      <dgm:prSet presAssocID="{845543F1-2180-477F-8465-661B1517684A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36FD1953-7F51-4908-AFAA-AB0B6E58B874}" type="pres">
      <dgm:prSet presAssocID="{845543F1-2180-477F-8465-661B1517684A}" presName="fiveDotsPict" presStyleCnt="0"/>
      <dgm:spPr/>
    </dgm:pt>
    <dgm:pt modelId="{F6E3AF2D-180B-4EBB-9B3B-3140F38938FF}" type="pres">
      <dgm:prSet presAssocID="{845543F1-2180-477F-8465-661B1517684A}" presName="dotPict_51" presStyleLbl="solidFgAcc1" presStyleIdx="10" presStyleCnt="30"/>
      <dgm:spPr/>
    </dgm:pt>
    <dgm:pt modelId="{D8D5747C-5B9A-4D7C-B8F9-49F1E6E52074}" type="pres">
      <dgm:prSet presAssocID="{845543F1-2180-477F-8465-661B1517684A}" presName="dotPict_52" presStyleLbl="solidFgAcc1" presStyleIdx="11" presStyleCnt="30"/>
      <dgm:spPr/>
    </dgm:pt>
    <dgm:pt modelId="{A4A4DB5B-8989-4361-93F9-E960896A5773}" type="pres">
      <dgm:prSet presAssocID="{845543F1-2180-477F-8465-661B1517684A}" presName="dotPict_53" presStyleLbl="solidFgAcc1" presStyleIdx="12" presStyleCnt="30"/>
      <dgm:spPr/>
    </dgm:pt>
    <dgm:pt modelId="{0EFAA476-2499-4E31-B3B7-969B7D356C0F}" type="pres">
      <dgm:prSet presAssocID="{845543F1-2180-477F-8465-661B1517684A}" presName="dotPict_54" presStyleLbl="solidFgAcc1" presStyleIdx="13" presStyleCnt="30"/>
      <dgm:spPr/>
    </dgm:pt>
    <dgm:pt modelId="{E52CB8EB-FF7D-4402-874A-554DBE2A5A73}" type="pres">
      <dgm:prSet presAssocID="{845543F1-2180-477F-8465-661B1517684A}" presName="dotPict_55" presStyleLbl="solidFgAcc1" presStyleIdx="14" presStyleCnt="30"/>
      <dgm:spPr/>
    </dgm:pt>
    <dgm:pt modelId="{8A724493-ED87-4856-85D2-8C0CFFB75BFF}" type="pres">
      <dgm:prSet presAssocID="{67FDF804-3A96-496D-B067-9B905A29894E}" presName="txLine" presStyleCnt="0"/>
      <dgm:spPr/>
    </dgm:pt>
    <dgm:pt modelId="{A09A54D2-0C28-4B66-9E8C-697C76638BE4}" type="pres">
      <dgm:prSet presAssocID="{1A7EB345-08AB-4F9F-9ED9-0E09F8FAAF85}" presName="oneDotTx" presStyleCnt="0"/>
      <dgm:spPr/>
    </dgm:pt>
    <dgm:pt modelId="{3A4206DF-7908-45D3-86B0-057C3D0DA308}" type="pres">
      <dgm:prSet presAssocID="{1A7EB345-08AB-4F9F-9ED9-0E09F8FAAF85}" presName="dotTx_11" presStyleLbl="solidFgAcc1" presStyleIdx="15" presStyleCnt="30"/>
      <dgm:spPr/>
    </dgm:pt>
    <dgm:pt modelId="{61362208-CC63-4F61-B0F0-3880B69B09B1}" type="pres">
      <dgm:prSet presAssocID="{1A7EB345-08AB-4F9F-9ED9-0E09F8FAAF85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BA30F-A753-4E7D-9951-4DB1B25C4A7F}" type="pres">
      <dgm:prSet presAssocID="{A51F5FC9-F512-4E1D-A135-4837E9BF62BC}" presName="twoDotsTx" presStyleCnt="0"/>
      <dgm:spPr/>
    </dgm:pt>
    <dgm:pt modelId="{1DF32F04-9CEC-424B-A0F6-0218F5EA77A6}" type="pres">
      <dgm:prSet presAssocID="{A51F5FC9-F512-4E1D-A135-4837E9BF62BC}" presName="dotTx_21" presStyleLbl="solidFgAcc1" presStyleIdx="16" presStyleCnt="30"/>
      <dgm:spPr/>
    </dgm:pt>
    <dgm:pt modelId="{AEAE8049-D922-4139-BE26-28306EFDB7F1}" type="pres">
      <dgm:prSet presAssocID="{A51F5FC9-F512-4E1D-A135-4837E9BF62BC}" presName="dotTx_22" presStyleLbl="solidFgAcc1" presStyleIdx="17" presStyleCnt="30"/>
      <dgm:spPr/>
    </dgm:pt>
    <dgm:pt modelId="{4CE1015E-6AEE-4471-9223-4C5F49C47E0E}" type="pres">
      <dgm:prSet presAssocID="{A51F5FC9-F512-4E1D-A135-4837E9BF62BC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642B-50D4-444E-8D7B-7B50A01759A6}" type="pres">
      <dgm:prSet presAssocID="{53C5E975-53FE-47E3-AF7C-074C90B8A0DB}" presName="threeDotsTx" presStyleCnt="0"/>
      <dgm:spPr/>
    </dgm:pt>
    <dgm:pt modelId="{FDDCF831-06F6-4158-8E2A-85E7545560A8}" type="pres">
      <dgm:prSet presAssocID="{53C5E975-53FE-47E3-AF7C-074C90B8A0DB}" presName="dotTx_31" presStyleLbl="solidFgAcc1" presStyleIdx="18" presStyleCnt="30"/>
      <dgm:spPr/>
    </dgm:pt>
    <dgm:pt modelId="{B6396A36-1834-4BF4-A40A-156EE4CF459A}" type="pres">
      <dgm:prSet presAssocID="{53C5E975-53FE-47E3-AF7C-074C90B8A0DB}" presName="dotTx_32" presStyleLbl="solidFgAcc1" presStyleIdx="19" presStyleCnt="30"/>
      <dgm:spPr/>
    </dgm:pt>
    <dgm:pt modelId="{04730CD5-291A-4B4E-BB76-8BCCBF72B5EC}" type="pres">
      <dgm:prSet presAssocID="{53C5E975-53FE-47E3-AF7C-074C90B8A0DB}" presName="dotTx_33" presStyleLbl="solidFgAcc1" presStyleIdx="20" presStyleCnt="30"/>
      <dgm:spPr/>
    </dgm:pt>
    <dgm:pt modelId="{E98AC8EA-8706-4792-ADA5-FDAFFD4DDE20}" type="pres">
      <dgm:prSet presAssocID="{53C5E975-53FE-47E3-AF7C-074C90B8A0DB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7E1BC-F25C-4C02-B05A-5C7E8B4B9FA8}" type="pres">
      <dgm:prSet presAssocID="{DDED146E-86A2-422E-B437-E0F997F69B72}" presName="fourDotsTx" presStyleCnt="0"/>
      <dgm:spPr/>
    </dgm:pt>
    <dgm:pt modelId="{FC5A3927-03A9-4078-8C97-878E34C918E4}" type="pres">
      <dgm:prSet presAssocID="{DDED146E-86A2-422E-B437-E0F997F69B72}" presName="dotTx_41" presStyleLbl="solidFgAcc1" presStyleIdx="21" presStyleCnt="30"/>
      <dgm:spPr/>
    </dgm:pt>
    <dgm:pt modelId="{44EF5B5B-3A24-4CBF-8134-2826F98259B0}" type="pres">
      <dgm:prSet presAssocID="{DDED146E-86A2-422E-B437-E0F997F69B72}" presName="dotTx_42" presStyleLbl="solidFgAcc1" presStyleIdx="22" presStyleCnt="30"/>
      <dgm:spPr/>
    </dgm:pt>
    <dgm:pt modelId="{3887E99E-6920-45EB-AC56-C48066533F0D}" type="pres">
      <dgm:prSet presAssocID="{DDED146E-86A2-422E-B437-E0F997F69B72}" presName="dotTx_43" presStyleLbl="solidFgAcc1" presStyleIdx="23" presStyleCnt="30"/>
      <dgm:spPr/>
    </dgm:pt>
    <dgm:pt modelId="{E2E26A07-1C48-4001-83CD-4EDCD35379FB}" type="pres">
      <dgm:prSet presAssocID="{DDED146E-86A2-422E-B437-E0F997F69B72}" presName="dotTx_44" presStyleLbl="solidFgAcc1" presStyleIdx="24" presStyleCnt="30"/>
      <dgm:spPr/>
    </dgm:pt>
    <dgm:pt modelId="{0E2B32C5-B8C6-4B4B-AE27-553555645A09}" type="pres">
      <dgm:prSet presAssocID="{DDED146E-86A2-422E-B437-E0F997F69B72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8E36B-BD13-408B-A857-472B525B4691}" type="pres">
      <dgm:prSet presAssocID="{B79F198B-14FD-4E1C-A1C5-E4B888E3753E}" presName="fiveDotsTx" presStyleCnt="0"/>
      <dgm:spPr/>
    </dgm:pt>
    <dgm:pt modelId="{B3678D3E-E45B-4FD8-AAAF-B7F0710C947D}" type="pres">
      <dgm:prSet presAssocID="{B79F198B-14FD-4E1C-A1C5-E4B888E3753E}" presName="dotTx_51" presStyleLbl="solidFgAcc1" presStyleIdx="25" presStyleCnt="30"/>
      <dgm:spPr/>
    </dgm:pt>
    <dgm:pt modelId="{A1DF8141-58A1-493E-960D-1169CA959923}" type="pres">
      <dgm:prSet presAssocID="{B79F198B-14FD-4E1C-A1C5-E4B888E3753E}" presName="dotTx_52" presStyleLbl="solidFgAcc1" presStyleIdx="26" presStyleCnt="30"/>
      <dgm:spPr/>
    </dgm:pt>
    <dgm:pt modelId="{87FE5CDA-5BC9-4168-8E81-930217C27E73}" type="pres">
      <dgm:prSet presAssocID="{B79F198B-14FD-4E1C-A1C5-E4B888E3753E}" presName="dotTx_53" presStyleLbl="solidFgAcc1" presStyleIdx="27" presStyleCnt="30"/>
      <dgm:spPr/>
    </dgm:pt>
    <dgm:pt modelId="{8C99ABE0-F195-4CF2-9DF2-873489551EA6}" type="pres">
      <dgm:prSet presAssocID="{B79F198B-14FD-4E1C-A1C5-E4B888E3753E}" presName="dotTx_54" presStyleLbl="solidFgAcc1" presStyleIdx="28" presStyleCnt="30"/>
      <dgm:spPr/>
    </dgm:pt>
    <dgm:pt modelId="{58903918-035A-4624-B76E-9264D5E7C15B}" type="pres">
      <dgm:prSet presAssocID="{B79F198B-14FD-4E1C-A1C5-E4B888E3753E}" presName="dotTx_55" presStyleLbl="solidFgAcc1" presStyleIdx="29" presStyleCnt="30"/>
      <dgm:spPr/>
    </dgm:pt>
    <dgm:pt modelId="{BD4C1991-E482-4F83-AC13-3D36B51B1486}" type="pres">
      <dgm:prSet presAssocID="{B79F198B-14FD-4E1C-A1C5-E4B888E3753E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35B18F-EE15-4521-9C21-7F17867ADA4A}" srcId="{67FDF804-3A96-496D-B067-9B905A29894E}" destId="{B79F198B-14FD-4E1C-A1C5-E4B888E3753E}" srcOrd="4" destOrd="0" parTransId="{2BA54E34-206D-4AE6-A00B-B4C740A4C34F}" sibTransId="{845543F1-2180-477F-8465-661B1517684A}"/>
    <dgm:cxn modelId="{18418BEB-4CFA-4853-9585-3FA7B1A1552F}" type="presOf" srcId="{53C5E975-53FE-47E3-AF7C-074C90B8A0DB}" destId="{E98AC8EA-8706-4792-ADA5-FDAFFD4DDE20}" srcOrd="0" destOrd="0" presId="urn:microsoft.com/office/officeart/2009/3/layout/SpiralPicture"/>
    <dgm:cxn modelId="{E76C6E41-1CA3-4097-B4B9-E49374C35D45}" type="presOf" srcId="{67FDF804-3A96-496D-B067-9B905A29894E}" destId="{DE1035FD-9F39-4D75-BDCB-4640B908E4EE}" srcOrd="0" destOrd="0" presId="urn:microsoft.com/office/officeart/2009/3/layout/SpiralPicture"/>
    <dgm:cxn modelId="{BBED2EE5-60A1-45D2-8C7B-40BD0E9D1CC9}" srcId="{67FDF804-3A96-496D-B067-9B905A29894E}" destId="{DDED146E-86A2-422E-B437-E0F997F69B72}" srcOrd="3" destOrd="0" parTransId="{E5BF22FF-00FE-4D24-93C8-226BD927DE97}" sibTransId="{682CC71E-98C8-4F7C-B9DE-D57E8C683D3B}"/>
    <dgm:cxn modelId="{058A8996-B6A3-47F0-924D-F0C33846E5D9}" type="presOf" srcId="{A51F5FC9-F512-4E1D-A135-4837E9BF62BC}" destId="{4CE1015E-6AEE-4471-9223-4C5F49C47E0E}" srcOrd="0" destOrd="0" presId="urn:microsoft.com/office/officeart/2009/3/layout/SpiralPicture"/>
    <dgm:cxn modelId="{D6F0FCBD-F963-4F3B-8912-7D6A60610B53}" type="presOf" srcId="{845543F1-2180-477F-8465-661B1517684A}" destId="{FB673611-5E52-43EC-876A-E6B9B13B157D}" srcOrd="0" destOrd="0" presId="urn:microsoft.com/office/officeart/2009/3/layout/SpiralPicture"/>
    <dgm:cxn modelId="{A72F3D65-9F09-481F-B510-0456A0F09017}" srcId="{67FDF804-3A96-496D-B067-9B905A29894E}" destId="{53C5E975-53FE-47E3-AF7C-074C90B8A0DB}" srcOrd="2" destOrd="0" parTransId="{59C958F5-1629-4BF6-A953-CDCF29160E0D}" sibTransId="{D6A04B1D-DD8E-4E6D-9732-A00C46EE79D2}"/>
    <dgm:cxn modelId="{C02E2E06-5D43-4EBA-B000-1013414330EF}" srcId="{67FDF804-3A96-496D-B067-9B905A29894E}" destId="{1A7EB345-08AB-4F9F-9ED9-0E09F8FAAF85}" srcOrd="0" destOrd="0" parTransId="{F50E899D-731A-419C-8F20-8F0030D72EE5}" sibTransId="{8104FEA3-F77B-44DA-AB53-F9F57FE61432}"/>
    <dgm:cxn modelId="{8BE0CD68-D132-40C0-A7BA-4DA51FC5B3F6}" srcId="{67FDF804-3A96-496D-B067-9B905A29894E}" destId="{A51F5FC9-F512-4E1D-A135-4837E9BF62BC}" srcOrd="1" destOrd="0" parTransId="{80E38E49-99C1-4842-AC87-DEF53F2D1F5E}" sibTransId="{5C80D5CA-EA47-4D95-92C3-13BFF8CB8F83}"/>
    <dgm:cxn modelId="{56C87069-4F89-4BC1-8F6B-AF1C03533128}" type="presOf" srcId="{1A7EB345-08AB-4F9F-9ED9-0E09F8FAAF85}" destId="{61362208-CC63-4F61-B0F0-3880B69B09B1}" srcOrd="0" destOrd="0" presId="urn:microsoft.com/office/officeart/2009/3/layout/SpiralPicture"/>
    <dgm:cxn modelId="{9B29D8E0-2476-4FC1-9DE2-721CCA6E01FC}" type="presOf" srcId="{B79F198B-14FD-4E1C-A1C5-E4B888E3753E}" destId="{BD4C1991-E482-4F83-AC13-3D36B51B1486}" srcOrd="0" destOrd="0" presId="urn:microsoft.com/office/officeart/2009/3/layout/SpiralPicture"/>
    <dgm:cxn modelId="{8CF7CCCD-EA28-4D7E-8009-C4A8D2D34349}" type="presOf" srcId="{DDED146E-86A2-422E-B437-E0F997F69B72}" destId="{0E2B32C5-B8C6-4B4B-AE27-553555645A09}" srcOrd="0" destOrd="0" presId="urn:microsoft.com/office/officeart/2009/3/layout/SpiralPicture"/>
    <dgm:cxn modelId="{1D1894CE-C3CD-4A07-8C17-71FF56A15EEF}" type="presOf" srcId="{D6A04B1D-DD8E-4E6D-9732-A00C46EE79D2}" destId="{5DFE3971-F8B3-4C23-8B20-7B35891F919E}" srcOrd="0" destOrd="0" presId="urn:microsoft.com/office/officeart/2009/3/layout/SpiralPicture"/>
    <dgm:cxn modelId="{D83C7842-B526-4686-A6FA-865169250F48}" type="presOf" srcId="{682CC71E-98C8-4F7C-B9DE-D57E8C683D3B}" destId="{0940ACD8-7AF5-4A8E-AB92-84DE3CEE40BB}" srcOrd="0" destOrd="0" presId="urn:microsoft.com/office/officeart/2009/3/layout/SpiralPicture"/>
    <dgm:cxn modelId="{6E6A2D23-0BD4-423D-9331-9A3F8A6CF996}" type="presOf" srcId="{5C80D5CA-EA47-4D95-92C3-13BFF8CB8F83}" destId="{3A38068D-AE59-4E9E-B29F-1D976A3A92AF}" srcOrd="0" destOrd="0" presId="urn:microsoft.com/office/officeart/2009/3/layout/SpiralPicture"/>
    <dgm:cxn modelId="{34FC15BC-031E-406E-8B10-C6F1009795E9}" type="presOf" srcId="{8104FEA3-F77B-44DA-AB53-F9F57FE61432}" destId="{F1E814F0-4D4D-4965-AD82-059082D2CB12}" srcOrd="0" destOrd="0" presId="urn:microsoft.com/office/officeart/2009/3/layout/SpiralPicture"/>
    <dgm:cxn modelId="{12A21D98-F063-4C25-BF7E-DF94D3DB7AB4}" type="presParOf" srcId="{DE1035FD-9F39-4D75-BDCB-4640B908E4EE}" destId="{75A4A4D7-3579-4D5D-A4B2-4A44F0CD2A86}" srcOrd="0" destOrd="0" presId="urn:microsoft.com/office/officeart/2009/3/layout/SpiralPicture"/>
    <dgm:cxn modelId="{AD7D3B0C-F970-440F-99AB-CDCF46CE1A99}" type="presParOf" srcId="{75A4A4D7-3579-4D5D-A4B2-4A44F0CD2A86}" destId="{FE38E0C1-5665-499E-8E1C-FCF803FA10DD}" srcOrd="0" destOrd="0" presId="urn:microsoft.com/office/officeart/2009/3/layout/SpiralPicture"/>
    <dgm:cxn modelId="{13BEBA99-B94A-45F5-A230-B9D4F54D778D}" type="presParOf" srcId="{75A4A4D7-3579-4D5D-A4B2-4A44F0CD2A86}" destId="{826655B4-E971-40D0-A010-00B77B5E75C4}" srcOrd="1" destOrd="0" presId="urn:microsoft.com/office/officeart/2009/3/layout/SpiralPicture"/>
    <dgm:cxn modelId="{184C9E61-053E-4987-821C-A967A3027FF0}" type="presParOf" srcId="{75A4A4D7-3579-4D5D-A4B2-4A44F0CD2A86}" destId="{D1990610-8C0C-4D18-9A0B-CD9001C24F92}" srcOrd="2" destOrd="0" presId="urn:microsoft.com/office/officeart/2009/3/layout/SpiralPicture"/>
    <dgm:cxn modelId="{E3C8A304-F466-430D-B1F6-5C4A9EA4D373}" type="presParOf" srcId="{D1990610-8C0C-4D18-9A0B-CD9001C24F92}" destId="{F1E814F0-4D4D-4965-AD82-059082D2CB12}" srcOrd="0" destOrd="0" presId="urn:microsoft.com/office/officeart/2009/3/layout/SpiralPicture"/>
    <dgm:cxn modelId="{EBCA4D9C-F646-4670-8A5E-D4F7E7E5CD0E}" type="presParOf" srcId="{75A4A4D7-3579-4D5D-A4B2-4A44F0CD2A86}" destId="{6C1698F3-64CB-4465-841B-5062DDC82282}" srcOrd="3" destOrd="0" presId="urn:microsoft.com/office/officeart/2009/3/layout/SpiralPicture"/>
    <dgm:cxn modelId="{3086D69D-13A6-4960-B838-8339AFAE45D6}" type="presParOf" srcId="{6C1698F3-64CB-4465-841B-5062DDC82282}" destId="{19DA0F1F-A6EA-4167-8D01-14FAACE1DC93}" srcOrd="0" destOrd="0" presId="urn:microsoft.com/office/officeart/2009/3/layout/SpiralPicture"/>
    <dgm:cxn modelId="{0D58E5C3-E2FE-4A05-9708-203A80520C0E}" type="presParOf" srcId="{75A4A4D7-3579-4D5D-A4B2-4A44F0CD2A86}" destId="{A660DBA5-F7AD-46CC-9FAE-93608A7E757F}" srcOrd="4" destOrd="0" presId="urn:microsoft.com/office/officeart/2009/3/layout/SpiralPicture"/>
    <dgm:cxn modelId="{E77F4BDD-0F69-47B9-8F25-4B8355FB0799}" type="presParOf" srcId="{A660DBA5-F7AD-46CC-9FAE-93608A7E757F}" destId="{3A38068D-AE59-4E9E-B29F-1D976A3A92AF}" srcOrd="0" destOrd="0" presId="urn:microsoft.com/office/officeart/2009/3/layout/SpiralPicture"/>
    <dgm:cxn modelId="{38B625BE-C2EE-406C-B341-C18E6F486661}" type="presParOf" srcId="{75A4A4D7-3579-4D5D-A4B2-4A44F0CD2A86}" destId="{782250C1-C9F1-4AD7-ABF5-0907E6EC4D1B}" srcOrd="5" destOrd="0" presId="urn:microsoft.com/office/officeart/2009/3/layout/SpiralPicture"/>
    <dgm:cxn modelId="{70D65A63-7DFD-4685-B4B1-E0B878370C0B}" type="presParOf" srcId="{782250C1-C9F1-4AD7-ABF5-0907E6EC4D1B}" destId="{137CF957-3B1E-4B4E-8FF5-90DDE05519AE}" srcOrd="0" destOrd="0" presId="urn:microsoft.com/office/officeart/2009/3/layout/SpiralPicture"/>
    <dgm:cxn modelId="{995F0F12-4181-4D49-89E2-9D9E77797077}" type="presParOf" srcId="{782250C1-C9F1-4AD7-ABF5-0907E6EC4D1B}" destId="{EDFA4C9C-6422-4735-B015-B55B3D3C2E48}" srcOrd="1" destOrd="0" presId="urn:microsoft.com/office/officeart/2009/3/layout/SpiralPicture"/>
    <dgm:cxn modelId="{9DEB859E-DA91-4A0A-92D5-04AC13FE30F5}" type="presParOf" srcId="{75A4A4D7-3579-4D5D-A4B2-4A44F0CD2A86}" destId="{75977BF4-8AFD-4736-BA40-9076794228C4}" srcOrd="6" destOrd="0" presId="urn:microsoft.com/office/officeart/2009/3/layout/SpiralPicture"/>
    <dgm:cxn modelId="{7E8504D7-DB23-424C-AC9E-99BFB8B36A5E}" type="presParOf" srcId="{75977BF4-8AFD-4736-BA40-9076794228C4}" destId="{5DFE3971-F8B3-4C23-8B20-7B35891F919E}" srcOrd="0" destOrd="0" presId="urn:microsoft.com/office/officeart/2009/3/layout/SpiralPicture"/>
    <dgm:cxn modelId="{C0A9916B-5144-4808-8C15-CDA7F45375F8}" type="presParOf" srcId="{75A4A4D7-3579-4D5D-A4B2-4A44F0CD2A86}" destId="{A37894B9-5F5E-4970-8AFF-6093BF8FB165}" srcOrd="7" destOrd="0" presId="urn:microsoft.com/office/officeart/2009/3/layout/SpiralPicture"/>
    <dgm:cxn modelId="{F17905D9-3F63-4831-8F22-92999785499A}" type="presParOf" srcId="{A37894B9-5F5E-4970-8AFF-6093BF8FB165}" destId="{E6A2BCA0-977F-47C6-A9F6-17DA25B52798}" srcOrd="0" destOrd="0" presId="urn:microsoft.com/office/officeart/2009/3/layout/SpiralPicture"/>
    <dgm:cxn modelId="{5D85B58D-68A8-428A-A88A-B3A81E54E3E0}" type="presParOf" srcId="{A37894B9-5F5E-4970-8AFF-6093BF8FB165}" destId="{40D924BF-64F7-4C7E-9EE8-1714728E5F20}" srcOrd="1" destOrd="0" presId="urn:microsoft.com/office/officeart/2009/3/layout/SpiralPicture"/>
    <dgm:cxn modelId="{6179F32B-6249-4676-B503-788273F2FBB1}" type="presParOf" srcId="{A37894B9-5F5E-4970-8AFF-6093BF8FB165}" destId="{842E128F-4EC0-4863-99FD-D94617F58ACB}" srcOrd="2" destOrd="0" presId="urn:microsoft.com/office/officeart/2009/3/layout/SpiralPicture"/>
    <dgm:cxn modelId="{5E6F3C49-5737-466B-BB81-E0376AFAB044}" type="presParOf" srcId="{75A4A4D7-3579-4D5D-A4B2-4A44F0CD2A86}" destId="{F6668AAC-C665-453E-A335-A54E1A361993}" srcOrd="8" destOrd="0" presId="urn:microsoft.com/office/officeart/2009/3/layout/SpiralPicture"/>
    <dgm:cxn modelId="{A4DF7767-5F3F-4AC6-BA07-30E45510960C}" type="presParOf" srcId="{F6668AAC-C665-453E-A335-A54E1A361993}" destId="{0940ACD8-7AF5-4A8E-AB92-84DE3CEE40BB}" srcOrd="0" destOrd="0" presId="urn:microsoft.com/office/officeart/2009/3/layout/SpiralPicture"/>
    <dgm:cxn modelId="{D058F7C8-A9A6-46CE-831C-62BFFC7B4A25}" type="presParOf" srcId="{75A4A4D7-3579-4D5D-A4B2-4A44F0CD2A86}" destId="{4350836C-EEC7-4E22-90F8-768A0295389A}" srcOrd="9" destOrd="0" presId="urn:microsoft.com/office/officeart/2009/3/layout/SpiralPicture"/>
    <dgm:cxn modelId="{0F788DD0-66C9-43C5-AC04-9A776C9E9670}" type="presParOf" srcId="{4350836C-EEC7-4E22-90F8-768A0295389A}" destId="{2C1CACB5-E204-4FEE-87EB-CBF37F4B1564}" srcOrd="0" destOrd="0" presId="urn:microsoft.com/office/officeart/2009/3/layout/SpiralPicture"/>
    <dgm:cxn modelId="{E4351574-A522-4F02-98C3-C04236CCAD67}" type="presParOf" srcId="{4350836C-EEC7-4E22-90F8-768A0295389A}" destId="{6254B381-6565-4E66-A31D-F497C7348998}" srcOrd="1" destOrd="0" presId="urn:microsoft.com/office/officeart/2009/3/layout/SpiralPicture"/>
    <dgm:cxn modelId="{29C482FA-3B0E-45B0-9A9F-609F3CC33105}" type="presParOf" srcId="{4350836C-EEC7-4E22-90F8-768A0295389A}" destId="{A9B6C126-1A88-4985-A574-88144A544305}" srcOrd="2" destOrd="0" presId="urn:microsoft.com/office/officeart/2009/3/layout/SpiralPicture"/>
    <dgm:cxn modelId="{D590D335-9A29-459B-95B4-99E297E21210}" type="presParOf" srcId="{4350836C-EEC7-4E22-90F8-768A0295389A}" destId="{75778C54-9618-4817-AC3E-D81DA1C2225F}" srcOrd="3" destOrd="0" presId="urn:microsoft.com/office/officeart/2009/3/layout/SpiralPicture"/>
    <dgm:cxn modelId="{976F3ACA-8B41-4D42-B613-78457608015E}" type="presParOf" srcId="{75A4A4D7-3579-4D5D-A4B2-4A44F0CD2A86}" destId="{C6F6BB4D-6EBA-4D1D-B38B-4EB3577ACF8B}" srcOrd="10" destOrd="0" presId="urn:microsoft.com/office/officeart/2009/3/layout/SpiralPicture"/>
    <dgm:cxn modelId="{7241B2E4-CD42-4B18-A5D8-58363D5E6B1A}" type="presParOf" srcId="{C6F6BB4D-6EBA-4D1D-B38B-4EB3577ACF8B}" destId="{FB673611-5E52-43EC-876A-E6B9B13B157D}" srcOrd="0" destOrd="0" presId="urn:microsoft.com/office/officeart/2009/3/layout/SpiralPicture"/>
    <dgm:cxn modelId="{C3BCB30D-E1CB-4CCA-8C6A-35001B189FAA}" type="presParOf" srcId="{75A4A4D7-3579-4D5D-A4B2-4A44F0CD2A86}" destId="{36FD1953-7F51-4908-AFAA-AB0B6E58B874}" srcOrd="11" destOrd="0" presId="urn:microsoft.com/office/officeart/2009/3/layout/SpiralPicture"/>
    <dgm:cxn modelId="{BD592C2A-A1B4-4425-98D2-CDC5C5EDF0D7}" type="presParOf" srcId="{36FD1953-7F51-4908-AFAA-AB0B6E58B874}" destId="{F6E3AF2D-180B-4EBB-9B3B-3140F38938FF}" srcOrd="0" destOrd="0" presId="urn:microsoft.com/office/officeart/2009/3/layout/SpiralPicture"/>
    <dgm:cxn modelId="{43473064-B5DA-41ED-BD16-07D0A0B52236}" type="presParOf" srcId="{36FD1953-7F51-4908-AFAA-AB0B6E58B874}" destId="{D8D5747C-5B9A-4D7C-B8F9-49F1E6E52074}" srcOrd="1" destOrd="0" presId="urn:microsoft.com/office/officeart/2009/3/layout/SpiralPicture"/>
    <dgm:cxn modelId="{53954FF6-B567-43C3-9A70-2B1713516EB0}" type="presParOf" srcId="{36FD1953-7F51-4908-AFAA-AB0B6E58B874}" destId="{A4A4DB5B-8989-4361-93F9-E960896A5773}" srcOrd="2" destOrd="0" presId="urn:microsoft.com/office/officeart/2009/3/layout/SpiralPicture"/>
    <dgm:cxn modelId="{85A3E0F2-D372-4177-BC05-20F17BCD2C92}" type="presParOf" srcId="{36FD1953-7F51-4908-AFAA-AB0B6E58B874}" destId="{0EFAA476-2499-4E31-B3B7-969B7D356C0F}" srcOrd="3" destOrd="0" presId="urn:microsoft.com/office/officeart/2009/3/layout/SpiralPicture"/>
    <dgm:cxn modelId="{41A8F9FB-3500-4426-9A5F-88F41CDB1A55}" type="presParOf" srcId="{36FD1953-7F51-4908-AFAA-AB0B6E58B874}" destId="{E52CB8EB-FF7D-4402-874A-554DBE2A5A73}" srcOrd="4" destOrd="0" presId="urn:microsoft.com/office/officeart/2009/3/layout/SpiralPicture"/>
    <dgm:cxn modelId="{9A16FA94-B6A6-4B1E-9BE5-E39188BF4977}" type="presParOf" srcId="{DE1035FD-9F39-4D75-BDCB-4640B908E4EE}" destId="{8A724493-ED87-4856-85D2-8C0CFFB75BFF}" srcOrd="1" destOrd="0" presId="urn:microsoft.com/office/officeart/2009/3/layout/SpiralPicture"/>
    <dgm:cxn modelId="{381B69A6-2E85-424A-94A2-F801A91CBC2A}" type="presParOf" srcId="{8A724493-ED87-4856-85D2-8C0CFFB75BFF}" destId="{A09A54D2-0C28-4B66-9E8C-697C76638BE4}" srcOrd="0" destOrd="0" presId="urn:microsoft.com/office/officeart/2009/3/layout/SpiralPicture"/>
    <dgm:cxn modelId="{6A115BBB-4216-401F-BBB2-7751A00650A2}" type="presParOf" srcId="{A09A54D2-0C28-4B66-9E8C-697C76638BE4}" destId="{3A4206DF-7908-45D3-86B0-057C3D0DA308}" srcOrd="0" destOrd="0" presId="urn:microsoft.com/office/officeart/2009/3/layout/SpiralPicture"/>
    <dgm:cxn modelId="{2DABF3E7-4906-4786-AE60-4BCA4A83243A}" type="presParOf" srcId="{8A724493-ED87-4856-85D2-8C0CFFB75BFF}" destId="{61362208-CC63-4F61-B0F0-3880B69B09B1}" srcOrd="1" destOrd="0" presId="urn:microsoft.com/office/officeart/2009/3/layout/SpiralPicture"/>
    <dgm:cxn modelId="{C4DAC719-5970-482F-BA2E-48CC8F708A8F}" type="presParOf" srcId="{8A724493-ED87-4856-85D2-8C0CFFB75BFF}" destId="{693BA30F-A753-4E7D-9951-4DB1B25C4A7F}" srcOrd="2" destOrd="0" presId="urn:microsoft.com/office/officeart/2009/3/layout/SpiralPicture"/>
    <dgm:cxn modelId="{C2BA05B1-A07B-480D-ADEB-792FDA206102}" type="presParOf" srcId="{693BA30F-A753-4E7D-9951-4DB1B25C4A7F}" destId="{1DF32F04-9CEC-424B-A0F6-0218F5EA77A6}" srcOrd="0" destOrd="0" presId="urn:microsoft.com/office/officeart/2009/3/layout/SpiralPicture"/>
    <dgm:cxn modelId="{305A2389-135F-47BB-87AA-50E5739F033C}" type="presParOf" srcId="{693BA30F-A753-4E7D-9951-4DB1B25C4A7F}" destId="{AEAE8049-D922-4139-BE26-28306EFDB7F1}" srcOrd="1" destOrd="0" presId="urn:microsoft.com/office/officeart/2009/3/layout/SpiralPicture"/>
    <dgm:cxn modelId="{B2215BA2-6045-44D0-B299-642D100B96C5}" type="presParOf" srcId="{8A724493-ED87-4856-85D2-8C0CFFB75BFF}" destId="{4CE1015E-6AEE-4471-9223-4C5F49C47E0E}" srcOrd="3" destOrd="0" presId="urn:microsoft.com/office/officeart/2009/3/layout/SpiralPicture"/>
    <dgm:cxn modelId="{9AC4479D-1F51-4235-BBAE-E1F4E7B961BD}" type="presParOf" srcId="{8A724493-ED87-4856-85D2-8C0CFFB75BFF}" destId="{90FB642B-50D4-444E-8D7B-7B50A01759A6}" srcOrd="4" destOrd="0" presId="urn:microsoft.com/office/officeart/2009/3/layout/SpiralPicture"/>
    <dgm:cxn modelId="{04CB3855-D6E0-46F4-9731-48D6B25F49C3}" type="presParOf" srcId="{90FB642B-50D4-444E-8D7B-7B50A01759A6}" destId="{FDDCF831-06F6-4158-8E2A-85E7545560A8}" srcOrd="0" destOrd="0" presId="urn:microsoft.com/office/officeart/2009/3/layout/SpiralPicture"/>
    <dgm:cxn modelId="{A6040D2B-B574-41C3-AD74-8F8C1A8A813D}" type="presParOf" srcId="{90FB642B-50D4-444E-8D7B-7B50A01759A6}" destId="{B6396A36-1834-4BF4-A40A-156EE4CF459A}" srcOrd="1" destOrd="0" presId="urn:microsoft.com/office/officeart/2009/3/layout/SpiralPicture"/>
    <dgm:cxn modelId="{207D37EB-CA11-4092-8EE0-A22E3F0DD4A3}" type="presParOf" srcId="{90FB642B-50D4-444E-8D7B-7B50A01759A6}" destId="{04730CD5-291A-4B4E-BB76-8BCCBF72B5EC}" srcOrd="2" destOrd="0" presId="urn:microsoft.com/office/officeart/2009/3/layout/SpiralPicture"/>
    <dgm:cxn modelId="{9A38B181-71B4-4C2A-B712-AA759985E764}" type="presParOf" srcId="{8A724493-ED87-4856-85D2-8C0CFFB75BFF}" destId="{E98AC8EA-8706-4792-ADA5-FDAFFD4DDE20}" srcOrd="5" destOrd="0" presId="urn:microsoft.com/office/officeart/2009/3/layout/SpiralPicture"/>
    <dgm:cxn modelId="{2B19102E-7F92-4853-978C-0B4B15BE90DF}" type="presParOf" srcId="{8A724493-ED87-4856-85D2-8C0CFFB75BFF}" destId="{A1B7E1BC-F25C-4C02-B05A-5C7E8B4B9FA8}" srcOrd="6" destOrd="0" presId="urn:microsoft.com/office/officeart/2009/3/layout/SpiralPicture"/>
    <dgm:cxn modelId="{046337FF-D969-4CA8-831A-8B56D0757D33}" type="presParOf" srcId="{A1B7E1BC-F25C-4C02-B05A-5C7E8B4B9FA8}" destId="{FC5A3927-03A9-4078-8C97-878E34C918E4}" srcOrd="0" destOrd="0" presId="urn:microsoft.com/office/officeart/2009/3/layout/SpiralPicture"/>
    <dgm:cxn modelId="{B2C82D9D-22EA-4FD7-815B-B3B67682D387}" type="presParOf" srcId="{A1B7E1BC-F25C-4C02-B05A-5C7E8B4B9FA8}" destId="{44EF5B5B-3A24-4CBF-8134-2826F98259B0}" srcOrd="1" destOrd="0" presId="urn:microsoft.com/office/officeart/2009/3/layout/SpiralPicture"/>
    <dgm:cxn modelId="{ABF9D9EC-517B-4887-A8BE-CA32F1905EA7}" type="presParOf" srcId="{A1B7E1BC-F25C-4C02-B05A-5C7E8B4B9FA8}" destId="{3887E99E-6920-45EB-AC56-C48066533F0D}" srcOrd="2" destOrd="0" presId="urn:microsoft.com/office/officeart/2009/3/layout/SpiralPicture"/>
    <dgm:cxn modelId="{15A07D14-F88A-4162-BAF4-EBF627F49E57}" type="presParOf" srcId="{A1B7E1BC-F25C-4C02-B05A-5C7E8B4B9FA8}" destId="{E2E26A07-1C48-4001-83CD-4EDCD35379FB}" srcOrd="3" destOrd="0" presId="urn:microsoft.com/office/officeart/2009/3/layout/SpiralPicture"/>
    <dgm:cxn modelId="{2BE9B288-AC14-482C-B503-28DB1C87166E}" type="presParOf" srcId="{8A724493-ED87-4856-85D2-8C0CFFB75BFF}" destId="{0E2B32C5-B8C6-4B4B-AE27-553555645A09}" srcOrd="7" destOrd="0" presId="urn:microsoft.com/office/officeart/2009/3/layout/SpiralPicture"/>
    <dgm:cxn modelId="{186427AC-CA62-41AE-9DA5-77A02230B842}" type="presParOf" srcId="{8A724493-ED87-4856-85D2-8C0CFFB75BFF}" destId="{33C8E36B-BD13-408B-A857-472B525B4691}" srcOrd="8" destOrd="0" presId="urn:microsoft.com/office/officeart/2009/3/layout/SpiralPicture"/>
    <dgm:cxn modelId="{8C3B3249-D932-4A68-B5A7-573B9C29ECDF}" type="presParOf" srcId="{33C8E36B-BD13-408B-A857-472B525B4691}" destId="{B3678D3E-E45B-4FD8-AAAF-B7F0710C947D}" srcOrd="0" destOrd="0" presId="urn:microsoft.com/office/officeart/2009/3/layout/SpiralPicture"/>
    <dgm:cxn modelId="{60ECBE76-1FD6-4B7A-B634-6BC8FD6DBF5E}" type="presParOf" srcId="{33C8E36B-BD13-408B-A857-472B525B4691}" destId="{A1DF8141-58A1-493E-960D-1169CA959923}" srcOrd="1" destOrd="0" presId="urn:microsoft.com/office/officeart/2009/3/layout/SpiralPicture"/>
    <dgm:cxn modelId="{7079D6E6-670E-4639-81D1-F7CD7DB3BC4F}" type="presParOf" srcId="{33C8E36B-BD13-408B-A857-472B525B4691}" destId="{87FE5CDA-5BC9-4168-8E81-930217C27E73}" srcOrd="2" destOrd="0" presId="urn:microsoft.com/office/officeart/2009/3/layout/SpiralPicture"/>
    <dgm:cxn modelId="{0ECC9160-F09C-46BE-B073-965BDB163FC1}" type="presParOf" srcId="{33C8E36B-BD13-408B-A857-472B525B4691}" destId="{8C99ABE0-F195-4CF2-9DF2-873489551EA6}" srcOrd="3" destOrd="0" presId="urn:microsoft.com/office/officeart/2009/3/layout/SpiralPicture"/>
    <dgm:cxn modelId="{F526045A-BE0C-4C9D-B170-C6242838949E}" type="presParOf" srcId="{33C8E36B-BD13-408B-A857-472B525B4691}" destId="{58903918-035A-4624-B76E-9264D5E7C15B}" srcOrd="4" destOrd="0" presId="urn:microsoft.com/office/officeart/2009/3/layout/SpiralPicture"/>
    <dgm:cxn modelId="{26EE57D7-A66C-426A-8A5D-4666A95B1C0E}" type="presParOf" srcId="{8A724493-ED87-4856-85D2-8C0CFFB75BFF}" destId="{BD4C1991-E482-4F83-AC13-3D36B51B1486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1F26E27-6BB3-4960-BC7C-A6A8A5F00795}" type="doc">
      <dgm:prSet loTypeId="urn:microsoft.com/office/officeart/2005/8/layout/matrix1" loCatId="matrix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759A4161-6C5A-4CA7-9035-5DCDA400CEF6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uk-UA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Я випускник – патріот </a:t>
          </a:r>
          <a:endParaRPr lang="uk-UA" b="1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881604-CBDA-45C3-856F-F20962D0264E}" type="parTrans" cxnId="{8FA61525-67B5-466F-B699-DC013039C4DD}">
      <dgm:prSet/>
      <dgm:spPr/>
      <dgm:t>
        <a:bodyPr/>
        <a:lstStyle/>
        <a:p>
          <a:endParaRPr lang="uk-UA"/>
        </a:p>
      </dgm:t>
    </dgm:pt>
    <dgm:pt modelId="{8886C44F-A86B-4173-BD4C-3BE772B667B2}" type="sibTrans" cxnId="{8FA61525-67B5-466F-B699-DC013039C4DD}">
      <dgm:prSet/>
      <dgm:spPr/>
      <dgm:t>
        <a:bodyPr/>
        <a:lstStyle/>
        <a:p>
          <a:endParaRPr lang="uk-UA"/>
        </a:p>
      </dgm:t>
    </dgm:pt>
    <dgm:pt modelId="{8383A798-43AF-48BA-A23A-A59C23CEBBB6}">
      <dgm:prSet phldrT="[Текст]"/>
      <dgm:spPr/>
      <dgm:t>
        <a:bodyPr/>
        <a:lstStyle/>
        <a:p>
          <a:endParaRPr lang="uk-UA"/>
        </a:p>
      </dgm:t>
    </dgm:pt>
    <dgm:pt modelId="{2167C64B-DA1A-4F27-B202-C9539F169568}" type="parTrans" cxnId="{AA4A2273-6319-4BB0-B81B-36C8C61EE192}">
      <dgm:prSet/>
      <dgm:spPr/>
      <dgm:t>
        <a:bodyPr/>
        <a:lstStyle/>
        <a:p>
          <a:endParaRPr lang="uk-UA"/>
        </a:p>
      </dgm:t>
    </dgm:pt>
    <dgm:pt modelId="{6A77FD28-3148-4756-8A7E-1E1E4100BF5F}" type="sibTrans" cxnId="{AA4A2273-6319-4BB0-B81B-36C8C61EE192}">
      <dgm:prSet/>
      <dgm:spPr/>
      <dgm:t>
        <a:bodyPr/>
        <a:lstStyle/>
        <a:p>
          <a:endParaRPr lang="uk-UA"/>
        </a:p>
      </dgm:t>
    </dgm:pt>
    <dgm:pt modelId="{264CA183-F573-422B-9BC7-EACD99F4C9C1}">
      <dgm:prSet phldrT="[Текст]" phldr="1"/>
      <dgm:spPr/>
      <dgm:t>
        <a:bodyPr/>
        <a:lstStyle/>
        <a:p>
          <a:endParaRPr lang="uk-UA"/>
        </a:p>
      </dgm:t>
    </dgm:pt>
    <dgm:pt modelId="{08B2C3EE-8248-432F-AC09-973174EDB06B}" type="parTrans" cxnId="{EDC698E2-4874-400A-A51A-B13C369DC7C8}">
      <dgm:prSet/>
      <dgm:spPr/>
      <dgm:t>
        <a:bodyPr/>
        <a:lstStyle/>
        <a:p>
          <a:endParaRPr lang="uk-UA"/>
        </a:p>
      </dgm:t>
    </dgm:pt>
    <dgm:pt modelId="{DC223B51-53BB-459F-8CA4-6CF41258EB75}" type="sibTrans" cxnId="{EDC698E2-4874-400A-A51A-B13C369DC7C8}">
      <dgm:prSet/>
      <dgm:spPr/>
      <dgm:t>
        <a:bodyPr/>
        <a:lstStyle/>
        <a:p>
          <a:endParaRPr lang="uk-UA"/>
        </a:p>
      </dgm:t>
    </dgm:pt>
    <dgm:pt modelId="{1C3B0CB8-13A1-4143-9254-5BAA156EB050}">
      <dgm:prSet phldrT="[Текст]" phldr="1"/>
      <dgm:spPr/>
      <dgm:t>
        <a:bodyPr/>
        <a:lstStyle/>
        <a:p>
          <a:endParaRPr lang="uk-UA"/>
        </a:p>
      </dgm:t>
    </dgm:pt>
    <dgm:pt modelId="{92FDD72C-AEAE-4866-B78A-AF25B30629C6}" type="parTrans" cxnId="{B9D8B8E1-25A2-4229-BDF3-64A22370929B}">
      <dgm:prSet/>
      <dgm:spPr/>
      <dgm:t>
        <a:bodyPr/>
        <a:lstStyle/>
        <a:p>
          <a:endParaRPr lang="uk-UA"/>
        </a:p>
      </dgm:t>
    </dgm:pt>
    <dgm:pt modelId="{1CC63E46-5BE7-4674-9EE1-5A3BBFC7C887}" type="sibTrans" cxnId="{B9D8B8E1-25A2-4229-BDF3-64A22370929B}">
      <dgm:prSet/>
      <dgm:spPr/>
      <dgm:t>
        <a:bodyPr/>
        <a:lstStyle/>
        <a:p>
          <a:endParaRPr lang="uk-UA"/>
        </a:p>
      </dgm:t>
    </dgm:pt>
    <dgm:pt modelId="{487D6F1D-D084-45C2-9F75-34AB4BD75243}">
      <dgm:prSet phldrT="[Текст]" phldr="1"/>
      <dgm:spPr/>
      <dgm:t>
        <a:bodyPr/>
        <a:lstStyle/>
        <a:p>
          <a:endParaRPr lang="uk-UA" dirty="0"/>
        </a:p>
      </dgm:t>
    </dgm:pt>
    <dgm:pt modelId="{AADBE3CA-D88B-4121-B21C-5A9EEF94CD67}" type="parTrans" cxnId="{502C2C56-C45B-425E-BE55-6BEA21DADF67}">
      <dgm:prSet/>
      <dgm:spPr/>
      <dgm:t>
        <a:bodyPr/>
        <a:lstStyle/>
        <a:p>
          <a:endParaRPr lang="uk-UA"/>
        </a:p>
      </dgm:t>
    </dgm:pt>
    <dgm:pt modelId="{6151CAB6-28F2-45AF-AF68-9E4E4C241D8E}" type="sibTrans" cxnId="{502C2C56-C45B-425E-BE55-6BEA21DADF67}">
      <dgm:prSet/>
      <dgm:spPr/>
      <dgm:t>
        <a:bodyPr/>
        <a:lstStyle/>
        <a:p>
          <a:endParaRPr lang="uk-UA"/>
        </a:p>
      </dgm:t>
    </dgm:pt>
    <dgm:pt modelId="{A42FD4F5-CA97-4878-B588-FE20EBE2CB0D}">
      <dgm:prSet phldrT="[Текст]" phldr="1"/>
      <dgm:spPr/>
      <dgm:t>
        <a:bodyPr/>
        <a:lstStyle/>
        <a:p>
          <a:endParaRPr lang="uk-UA"/>
        </a:p>
      </dgm:t>
    </dgm:pt>
    <dgm:pt modelId="{5F83864E-2E6B-43E7-B2E4-C48B5C5E9EF4}" type="parTrans" cxnId="{E3C3E1C6-6285-48CF-B73D-06971F642D15}">
      <dgm:prSet/>
      <dgm:spPr/>
      <dgm:t>
        <a:bodyPr/>
        <a:lstStyle/>
        <a:p>
          <a:endParaRPr lang="uk-UA"/>
        </a:p>
      </dgm:t>
    </dgm:pt>
    <dgm:pt modelId="{8C5C84B9-88AB-4EC1-A145-8106CAEE46E2}" type="sibTrans" cxnId="{E3C3E1C6-6285-48CF-B73D-06971F642D15}">
      <dgm:prSet/>
      <dgm:spPr/>
      <dgm:t>
        <a:bodyPr/>
        <a:lstStyle/>
        <a:p>
          <a:endParaRPr lang="uk-UA"/>
        </a:p>
      </dgm:t>
    </dgm:pt>
    <dgm:pt modelId="{2DC89F88-41F8-44BF-AA85-E1A543CD2DA8}">
      <dgm:prSet phldrT="[Текст]" phldr="1"/>
      <dgm:spPr/>
      <dgm:t>
        <a:bodyPr/>
        <a:lstStyle/>
        <a:p>
          <a:endParaRPr lang="uk-UA" dirty="0"/>
        </a:p>
      </dgm:t>
    </dgm:pt>
    <dgm:pt modelId="{55347EA9-8649-40EC-947A-C8A2A6164B14}" type="parTrans" cxnId="{EB47B864-4DC0-4785-AB8B-3F8C02875AAF}">
      <dgm:prSet/>
      <dgm:spPr/>
      <dgm:t>
        <a:bodyPr/>
        <a:lstStyle/>
        <a:p>
          <a:endParaRPr lang="uk-UA"/>
        </a:p>
      </dgm:t>
    </dgm:pt>
    <dgm:pt modelId="{301396B0-5A89-4170-9F4F-88A6C2916CA9}" type="sibTrans" cxnId="{EB47B864-4DC0-4785-AB8B-3F8C02875AAF}">
      <dgm:prSet/>
      <dgm:spPr/>
      <dgm:t>
        <a:bodyPr/>
        <a:lstStyle/>
        <a:p>
          <a:endParaRPr lang="uk-UA"/>
        </a:p>
      </dgm:t>
    </dgm:pt>
    <dgm:pt modelId="{531955CF-810B-4313-95E9-5FEA280AE887}">
      <dgm:prSet phldrT="[Текст]" phldr="1"/>
      <dgm:spPr/>
      <dgm:t>
        <a:bodyPr/>
        <a:lstStyle/>
        <a:p>
          <a:endParaRPr lang="uk-UA" dirty="0"/>
        </a:p>
      </dgm:t>
    </dgm:pt>
    <dgm:pt modelId="{FCBFEF5A-991B-4C41-93FC-9E036E8B599F}" type="parTrans" cxnId="{E51AD594-E568-44D4-9253-7ED885CF9312}">
      <dgm:prSet/>
      <dgm:spPr/>
      <dgm:t>
        <a:bodyPr/>
        <a:lstStyle/>
        <a:p>
          <a:endParaRPr lang="uk-UA"/>
        </a:p>
      </dgm:t>
    </dgm:pt>
    <dgm:pt modelId="{E61659E5-887A-43C6-BEA4-6A21A4041EA7}" type="sibTrans" cxnId="{E51AD594-E568-44D4-9253-7ED885CF9312}">
      <dgm:prSet/>
      <dgm:spPr/>
      <dgm:t>
        <a:bodyPr/>
        <a:lstStyle/>
        <a:p>
          <a:endParaRPr lang="uk-UA"/>
        </a:p>
      </dgm:t>
    </dgm:pt>
    <dgm:pt modelId="{63DB94B1-1471-4DA4-98CD-01CB798AF867}">
      <dgm:prSet phldrT="[Текст]" phldr="1"/>
      <dgm:spPr/>
      <dgm:t>
        <a:bodyPr/>
        <a:lstStyle/>
        <a:p>
          <a:endParaRPr lang="uk-UA" dirty="0"/>
        </a:p>
      </dgm:t>
    </dgm:pt>
    <dgm:pt modelId="{C32BA3FF-297A-4AD2-BB40-418FE4918349}" type="parTrans" cxnId="{09AACBD6-C331-4D1C-9B28-BA0E53C8F373}">
      <dgm:prSet/>
      <dgm:spPr/>
      <dgm:t>
        <a:bodyPr/>
        <a:lstStyle/>
        <a:p>
          <a:endParaRPr lang="uk-UA"/>
        </a:p>
      </dgm:t>
    </dgm:pt>
    <dgm:pt modelId="{91954D33-A54E-4071-BEE3-6B581EE5CCE9}" type="sibTrans" cxnId="{09AACBD6-C331-4D1C-9B28-BA0E53C8F373}">
      <dgm:prSet/>
      <dgm:spPr/>
      <dgm:t>
        <a:bodyPr/>
        <a:lstStyle/>
        <a:p>
          <a:endParaRPr lang="uk-UA"/>
        </a:p>
      </dgm:t>
    </dgm:pt>
    <dgm:pt modelId="{5A1639C6-028A-4392-AA18-C5B5513DE5F9}">
      <dgm:prSet/>
      <dgm:spPr/>
      <dgm:t>
        <a:bodyPr/>
        <a:lstStyle/>
        <a:p>
          <a:endParaRPr lang="uk-UA" dirty="0"/>
        </a:p>
      </dgm:t>
    </dgm:pt>
    <dgm:pt modelId="{E952C526-0E77-459F-ACB5-60C196D41157}" type="parTrans" cxnId="{C0AE3512-E21D-461F-AA38-6847D1FB439E}">
      <dgm:prSet/>
      <dgm:spPr/>
      <dgm:t>
        <a:bodyPr/>
        <a:lstStyle/>
        <a:p>
          <a:endParaRPr lang="uk-UA"/>
        </a:p>
      </dgm:t>
    </dgm:pt>
    <dgm:pt modelId="{BEBB84F3-CB3E-4360-8B05-FD8BE11A2F00}" type="sibTrans" cxnId="{C0AE3512-E21D-461F-AA38-6847D1FB439E}">
      <dgm:prSet/>
      <dgm:spPr/>
      <dgm:t>
        <a:bodyPr/>
        <a:lstStyle/>
        <a:p>
          <a:endParaRPr lang="uk-UA"/>
        </a:p>
      </dgm:t>
    </dgm:pt>
    <dgm:pt modelId="{80E04807-7688-4EDA-876D-BA65E2431D6C}" type="pres">
      <dgm:prSet presAssocID="{D1F26E27-6BB3-4960-BC7C-A6A8A5F0079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8F6A5B-37E5-4496-9AA6-3F28C2189863}" type="pres">
      <dgm:prSet presAssocID="{D1F26E27-6BB3-4960-BC7C-A6A8A5F00795}" presName="matrix" presStyleCnt="0"/>
      <dgm:spPr/>
    </dgm:pt>
    <dgm:pt modelId="{11C9F7E0-8C89-4ECB-B705-6C411A3A7A4A}" type="pres">
      <dgm:prSet presAssocID="{D1F26E27-6BB3-4960-BC7C-A6A8A5F00795}" presName="tile1" presStyleLbl="node1" presStyleIdx="0" presStyleCnt="4" custLinFactNeighborX="366" custLinFactNeighborY="0"/>
      <dgm:spPr/>
      <dgm:t>
        <a:bodyPr/>
        <a:lstStyle/>
        <a:p>
          <a:endParaRPr lang="uk-UA"/>
        </a:p>
      </dgm:t>
    </dgm:pt>
    <dgm:pt modelId="{5A9829DD-7E18-4D60-BF0D-6B5270185476}" type="pres">
      <dgm:prSet presAssocID="{D1F26E27-6BB3-4960-BC7C-A6A8A5F0079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FD4030-6FFC-4C59-9DA7-33CB312CDF00}" type="pres">
      <dgm:prSet presAssocID="{D1F26E27-6BB3-4960-BC7C-A6A8A5F00795}" presName="tile2" presStyleLbl="node1" presStyleIdx="1" presStyleCnt="4"/>
      <dgm:spPr/>
    </dgm:pt>
    <dgm:pt modelId="{259C3256-CC82-4D97-8F67-9E7E84764C3B}" type="pres">
      <dgm:prSet presAssocID="{D1F26E27-6BB3-4960-BC7C-A6A8A5F0079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7D7CA06-E28E-4DA5-84BF-C78B9A059277}" type="pres">
      <dgm:prSet presAssocID="{D1F26E27-6BB3-4960-BC7C-A6A8A5F00795}" presName="tile3" presStyleLbl="node1" presStyleIdx="2" presStyleCnt="4" custLinFactNeighborX="-2135" custLinFactNeighborY="1895"/>
      <dgm:spPr/>
      <dgm:t>
        <a:bodyPr/>
        <a:lstStyle/>
        <a:p>
          <a:endParaRPr lang="uk-UA"/>
        </a:p>
      </dgm:t>
    </dgm:pt>
    <dgm:pt modelId="{CA62242C-9EDB-49EE-A9A4-E407F157127A}" type="pres">
      <dgm:prSet presAssocID="{D1F26E27-6BB3-4960-BC7C-A6A8A5F0079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8477FB-FE2A-4EA9-9C25-DDF813AB615B}" type="pres">
      <dgm:prSet presAssocID="{D1F26E27-6BB3-4960-BC7C-A6A8A5F00795}" presName="tile4" presStyleLbl="node1" presStyleIdx="3" presStyleCnt="4" custLinFactNeighborX="-840" custLinFactNeighborY="1363"/>
      <dgm:spPr/>
    </dgm:pt>
    <dgm:pt modelId="{6C739CF7-FD96-42E9-9D8E-4B8DDB74E84B}" type="pres">
      <dgm:prSet presAssocID="{D1F26E27-6BB3-4960-BC7C-A6A8A5F0079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53EDBA2-0244-44CD-AEE1-C3C0692E9442}" type="pres">
      <dgm:prSet presAssocID="{D1F26E27-6BB3-4960-BC7C-A6A8A5F00795}" presName="centerTile" presStyleLbl="fgShp" presStyleIdx="0" presStyleCnt="1" custScaleX="121009" custScaleY="85359" custLinFactNeighborX="610" custLinFactNeighborY="19071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E3C3E1C6-6285-48CF-B73D-06971F642D15}" srcId="{1C3B0CB8-13A1-4143-9254-5BAA156EB050}" destId="{A42FD4F5-CA97-4878-B588-FE20EBE2CB0D}" srcOrd="1" destOrd="0" parTransId="{5F83864E-2E6B-43E7-B2E4-C48B5C5E9EF4}" sibTransId="{8C5C84B9-88AB-4EC1-A145-8106CAEE46E2}"/>
    <dgm:cxn modelId="{502C2C56-C45B-425E-BE55-6BEA21DADF67}" srcId="{1C3B0CB8-13A1-4143-9254-5BAA156EB050}" destId="{487D6F1D-D084-45C2-9F75-34AB4BD75243}" srcOrd="0" destOrd="0" parTransId="{AADBE3CA-D88B-4121-B21C-5A9EEF94CD67}" sibTransId="{6151CAB6-28F2-45AF-AF68-9E4E4C241D8E}"/>
    <dgm:cxn modelId="{26764312-D152-438B-BAA4-1C01A9CF29B0}" type="presOf" srcId="{5A1639C6-028A-4392-AA18-C5B5513DE5F9}" destId="{11C9F7E0-8C89-4ECB-B705-6C411A3A7A4A}" srcOrd="0" destOrd="0" presId="urn:microsoft.com/office/officeart/2005/8/layout/matrix1"/>
    <dgm:cxn modelId="{AA4A2273-6319-4BB0-B81B-36C8C61EE192}" srcId="{D1F26E27-6BB3-4960-BC7C-A6A8A5F00795}" destId="{8383A798-43AF-48BA-A23A-A59C23CEBBB6}" srcOrd="1" destOrd="0" parTransId="{2167C64B-DA1A-4F27-B202-C9539F169568}" sibTransId="{6A77FD28-3148-4756-8A7E-1E1E4100BF5F}"/>
    <dgm:cxn modelId="{B9D8B8E1-25A2-4229-BDF3-64A22370929B}" srcId="{D1F26E27-6BB3-4960-BC7C-A6A8A5F00795}" destId="{1C3B0CB8-13A1-4143-9254-5BAA156EB050}" srcOrd="2" destOrd="0" parTransId="{92FDD72C-AEAE-4866-B78A-AF25B30629C6}" sibTransId="{1CC63E46-5BE7-4674-9EE1-5A3BBFC7C887}"/>
    <dgm:cxn modelId="{E51AD594-E568-44D4-9253-7ED885CF9312}" srcId="{D1F26E27-6BB3-4960-BC7C-A6A8A5F00795}" destId="{531955CF-810B-4313-95E9-5FEA280AE887}" srcOrd="4" destOrd="0" parTransId="{FCBFEF5A-991B-4C41-93FC-9E036E8B599F}" sibTransId="{E61659E5-887A-43C6-BEA4-6A21A4041EA7}"/>
    <dgm:cxn modelId="{C0AE3512-E21D-461F-AA38-6847D1FB439E}" srcId="{759A4161-6C5A-4CA7-9035-5DCDA400CEF6}" destId="{5A1639C6-028A-4392-AA18-C5B5513DE5F9}" srcOrd="0" destOrd="0" parTransId="{E952C526-0E77-459F-ACB5-60C196D41157}" sibTransId="{BEBB84F3-CB3E-4360-8B05-FD8BE11A2F00}"/>
    <dgm:cxn modelId="{E04D0FCB-611D-45CC-B0CD-E817E9194385}" type="presOf" srcId="{D1F26E27-6BB3-4960-BC7C-A6A8A5F00795}" destId="{80E04807-7688-4EDA-876D-BA65E2431D6C}" srcOrd="0" destOrd="0" presId="urn:microsoft.com/office/officeart/2005/8/layout/matrix1"/>
    <dgm:cxn modelId="{EDC698E2-4874-400A-A51A-B13C369DC7C8}" srcId="{8383A798-43AF-48BA-A23A-A59C23CEBBB6}" destId="{264CA183-F573-422B-9BC7-EACD99F4C9C1}" srcOrd="0" destOrd="0" parTransId="{08B2C3EE-8248-432F-AC09-973174EDB06B}" sibTransId="{DC223B51-53BB-459F-8CA4-6CF41258EB75}"/>
    <dgm:cxn modelId="{676C276A-85E8-4646-9701-7A21E58095F3}" type="presOf" srcId="{5A1639C6-028A-4392-AA18-C5B5513DE5F9}" destId="{5A9829DD-7E18-4D60-BF0D-6B5270185476}" srcOrd="1" destOrd="0" presId="urn:microsoft.com/office/officeart/2005/8/layout/matrix1"/>
    <dgm:cxn modelId="{EB47B864-4DC0-4785-AB8B-3F8C02875AAF}" srcId="{D1F26E27-6BB3-4960-BC7C-A6A8A5F00795}" destId="{2DC89F88-41F8-44BF-AA85-E1A543CD2DA8}" srcOrd="3" destOrd="0" parTransId="{55347EA9-8649-40EC-947A-C8A2A6164B14}" sibTransId="{301396B0-5A89-4170-9F4F-88A6C2916CA9}"/>
    <dgm:cxn modelId="{09AACBD6-C331-4D1C-9B28-BA0E53C8F373}" srcId="{D1F26E27-6BB3-4960-BC7C-A6A8A5F00795}" destId="{63DB94B1-1471-4DA4-98CD-01CB798AF867}" srcOrd="5" destOrd="0" parTransId="{C32BA3FF-297A-4AD2-BB40-418FE4918349}" sibTransId="{91954D33-A54E-4071-BEE3-6B581EE5CCE9}"/>
    <dgm:cxn modelId="{8FA61525-67B5-466F-B699-DC013039C4DD}" srcId="{D1F26E27-6BB3-4960-BC7C-A6A8A5F00795}" destId="{759A4161-6C5A-4CA7-9035-5DCDA400CEF6}" srcOrd="0" destOrd="0" parTransId="{A7881604-CBDA-45C3-856F-F20962D0264E}" sibTransId="{8886C44F-A86B-4173-BD4C-3BE772B667B2}"/>
    <dgm:cxn modelId="{E5B3DD5B-819A-4D24-B492-C1FE36B295C5}" type="presOf" srcId="{759A4161-6C5A-4CA7-9035-5DCDA400CEF6}" destId="{953EDBA2-0244-44CD-AEE1-C3C0692E9442}" srcOrd="0" destOrd="0" presId="urn:microsoft.com/office/officeart/2005/8/layout/matrix1"/>
    <dgm:cxn modelId="{98B9E3C3-26B5-480F-B144-A6F948E47D88}" type="presParOf" srcId="{80E04807-7688-4EDA-876D-BA65E2431D6C}" destId="{9E8F6A5B-37E5-4496-9AA6-3F28C2189863}" srcOrd="0" destOrd="0" presId="urn:microsoft.com/office/officeart/2005/8/layout/matrix1"/>
    <dgm:cxn modelId="{D75D3998-1156-49F2-BC75-0543D4E70ECF}" type="presParOf" srcId="{9E8F6A5B-37E5-4496-9AA6-3F28C2189863}" destId="{11C9F7E0-8C89-4ECB-B705-6C411A3A7A4A}" srcOrd="0" destOrd="0" presId="urn:microsoft.com/office/officeart/2005/8/layout/matrix1"/>
    <dgm:cxn modelId="{A660E995-5826-44B5-AF19-6D451E29297D}" type="presParOf" srcId="{9E8F6A5B-37E5-4496-9AA6-3F28C2189863}" destId="{5A9829DD-7E18-4D60-BF0D-6B5270185476}" srcOrd="1" destOrd="0" presId="urn:microsoft.com/office/officeart/2005/8/layout/matrix1"/>
    <dgm:cxn modelId="{EB6ABB2E-C4BF-437C-A027-F4747AB73922}" type="presParOf" srcId="{9E8F6A5B-37E5-4496-9AA6-3F28C2189863}" destId="{B4FD4030-6FFC-4C59-9DA7-33CB312CDF00}" srcOrd="2" destOrd="0" presId="urn:microsoft.com/office/officeart/2005/8/layout/matrix1"/>
    <dgm:cxn modelId="{91DD06DA-FB2E-4201-BFE1-3549BD288840}" type="presParOf" srcId="{9E8F6A5B-37E5-4496-9AA6-3F28C2189863}" destId="{259C3256-CC82-4D97-8F67-9E7E84764C3B}" srcOrd="3" destOrd="0" presId="urn:microsoft.com/office/officeart/2005/8/layout/matrix1"/>
    <dgm:cxn modelId="{0DC06C6C-AE5F-4608-8A2C-88D38888578B}" type="presParOf" srcId="{9E8F6A5B-37E5-4496-9AA6-3F28C2189863}" destId="{07D7CA06-E28E-4DA5-84BF-C78B9A059277}" srcOrd="4" destOrd="0" presId="urn:microsoft.com/office/officeart/2005/8/layout/matrix1"/>
    <dgm:cxn modelId="{C8AEDE47-CDC2-4EC9-A771-02FC09481B40}" type="presParOf" srcId="{9E8F6A5B-37E5-4496-9AA6-3F28C2189863}" destId="{CA62242C-9EDB-49EE-A9A4-E407F157127A}" srcOrd="5" destOrd="0" presId="urn:microsoft.com/office/officeart/2005/8/layout/matrix1"/>
    <dgm:cxn modelId="{35FAD075-60B6-4231-BB90-598D00005CDD}" type="presParOf" srcId="{9E8F6A5B-37E5-4496-9AA6-3F28C2189863}" destId="{A58477FB-FE2A-4EA9-9C25-DDF813AB615B}" srcOrd="6" destOrd="0" presId="urn:microsoft.com/office/officeart/2005/8/layout/matrix1"/>
    <dgm:cxn modelId="{063812BA-2F8B-4A31-9105-F536F4556022}" type="presParOf" srcId="{9E8F6A5B-37E5-4496-9AA6-3F28C2189863}" destId="{6C739CF7-FD96-42E9-9D8E-4B8DDB74E84B}" srcOrd="7" destOrd="0" presId="urn:microsoft.com/office/officeart/2005/8/layout/matrix1"/>
    <dgm:cxn modelId="{798C9BFA-AD0C-4CF8-B797-F6D58EDE66D3}" type="presParOf" srcId="{80E04807-7688-4EDA-876D-BA65E2431D6C}" destId="{953EDBA2-0244-44CD-AEE1-C3C0692E944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FF15E-6ADF-4A12-976C-21F6E22B1FEB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73759E-67C0-4498-A9A7-2EC9D531BFDA}">
      <dgm:prSet phldrT="[Текст]"/>
      <dgm:spPr/>
      <dgm:t>
        <a:bodyPr/>
        <a:lstStyle/>
        <a:p>
          <a:endParaRPr lang="uk-UA" dirty="0"/>
        </a:p>
      </dgm:t>
    </dgm:pt>
    <dgm:pt modelId="{90A76950-3322-4A74-8D3F-A763DC307686}" type="parTrans" cxnId="{93230DD4-2B0C-4708-8EAA-4062F7CF16E7}">
      <dgm:prSet/>
      <dgm:spPr/>
      <dgm:t>
        <a:bodyPr/>
        <a:lstStyle/>
        <a:p>
          <a:endParaRPr lang="uk-UA"/>
        </a:p>
      </dgm:t>
    </dgm:pt>
    <dgm:pt modelId="{BCAE007A-C3CC-48B5-A07D-F02B470119C3}" type="sibTrans" cxnId="{93230DD4-2B0C-4708-8EAA-4062F7CF16E7}">
      <dgm:prSet/>
      <dgm:spPr/>
      <dgm:t>
        <a:bodyPr/>
        <a:lstStyle/>
        <a:p>
          <a:endParaRPr lang="uk-UA"/>
        </a:p>
      </dgm:t>
    </dgm:pt>
    <dgm:pt modelId="{E92AA61C-9319-4D88-898A-F9EFCC32222A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uk-UA" sz="1800" dirty="0"/>
        </a:p>
      </dgm:t>
    </dgm:pt>
    <dgm:pt modelId="{F59371F4-FAB4-4088-80FD-CDA67E6773D6}" type="parTrans" cxnId="{CD8F4C36-1B34-4905-888C-C7996414B8E4}">
      <dgm:prSet/>
      <dgm:spPr/>
      <dgm:t>
        <a:bodyPr/>
        <a:lstStyle/>
        <a:p>
          <a:endParaRPr lang="uk-UA"/>
        </a:p>
      </dgm:t>
    </dgm:pt>
    <dgm:pt modelId="{88C8ED06-5CC8-4536-810B-189DFBFFCCEC}" type="sibTrans" cxnId="{CD8F4C36-1B34-4905-888C-C7996414B8E4}">
      <dgm:prSet/>
      <dgm:spPr/>
      <dgm:t>
        <a:bodyPr/>
        <a:lstStyle/>
        <a:p>
          <a:endParaRPr lang="uk-UA"/>
        </a:p>
      </dgm:t>
    </dgm:pt>
    <dgm:pt modelId="{FAB5D4E2-B226-406F-8F5E-737A4A03FAD7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Забезпечення духовної єдності поколінь, виховання поваги до батьків, культури та історії рідного краю</a:t>
          </a:r>
          <a:r>
            <a:rPr lang="uk-UA" sz="1400" dirty="0" smtClean="0"/>
            <a:t>.</a:t>
          </a:r>
          <a:endParaRPr lang="uk-UA" sz="1400" dirty="0"/>
        </a:p>
      </dgm:t>
    </dgm:pt>
    <dgm:pt modelId="{73D3A8C7-33D5-459B-A4ED-D59EF98FBB79}" type="parTrans" cxnId="{D2E5E744-69CB-461A-A165-088D9CE039BD}">
      <dgm:prSet/>
      <dgm:spPr/>
      <dgm:t>
        <a:bodyPr/>
        <a:lstStyle/>
        <a:p>
          <a:endParaRPr lang="uk-UA"/>
        </a:p>
      </dgm:t>
    </dgm:pt>
    <dgm:pt modelId="{0F869493-E5EC-4426-9D35-C38329915D59}" type="sibTrans" cxnId="{D2E5E744-69CB-461A-A165-088D9CE039BD}">
      <dgm:prSet/>
      <dgm:spPr/>
      <dgm:t>
        <a:bodyPr/>
        <a:lstStyle/>
        <a:p>
          <a:endParaRPr lang="uk-UA"/>
        </a:p>
      </dgm:t>
    </dgm:pt>
    <dgm:pt modelId="{53C748EF-A57F-4680-A2BC-13A8B29662F0}">
      <dgm:prSet phldrT="[Текст]"/>
      <dgm:spPr/>
      <dgm:t>
        <a:bodyPr/>
        <a:lstStyle/>
        <a:p>
          <a:endParaRPr lang="uk-UA" dirty="0"/>
        </a:p>
      </dgm:t>
    </dgm:pt>
    <dgm:pt modelId="{2085A098-EACC-4CF4-B669-B63712A70D5C}" type="parTrans" cxnId="{03F9F58B-CA30-4BF2-A10E-F9449A2394F5}">
      <dgm:prSet/>
      <dgm:spPr/>
      <dgm:t>
        <a:bodyPr/>
        <a:lstStyle/>
        <a:p>
          <a:endParaRPr lang="uk-UA"/>
        </a:p>
      </dgm:t>
    </dgm:pt>
    <dgm:pt modelId="{33A28247-1CE0-4E97-AF78-25311B894A9D}" type="sibTrans" cxnId="{03F9F58B-CA30-4BF2-A10E-F9449A2394F5}">
      <dgm:prSet/>
      <dgm:spPr/>
      <dgm:t>
        <a:bodyPr/>
        <a:lstStyle/>
        <a:p>
          <a:endParaRPr lang="uk-UA"/>
        </a:p>
      </dgm:t>
    </dgm:pt>
    <dgm:pt modelId="{935F7945-DF87-49A6-97BC-DF6C7EAF70D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Прищеплення   шанобливого ставлення до   культури,             звичаїв і традицій українців.</a:t>
          </a:r>
          <a:endParaRPr lang="uk-UA" sz="1800" dirty="0"/>
        </a:p>
      </dgm:t>
    </dgm:pt>
    <dgm:pt modelId="{CDB018D3-010D-41F8-B8F5-A77C860309AD}" type="parTrans" cxnId="{C74EE35E-F50A-47A3-8747-048751537A59}">
      <dgm:prSet/>
      <dgm:spPr/>
      <dgm:t>
        <a:bodyPr/>
        <a:lstStyle/>
        <a:p>
          <a:endParaRPr lang="uk-UA"/>
        </a:p>
      </dgm:t>
    </dgm:pt>
    <dgm:pt modelId="{1B9CE932-CB32-4847-96AA-5D3BF23266D1}" type="sibTrans" cxnId="{C74EE35E-F50A-47A3-8747-048751537A59}">
      <dgm:prSet/>
      <dgm:spPr/>
      <dgm:t>
        <a:bodyPr/>
        <a:lstStyle/>
        <a:p>
          <a:endParaRPr lang="uk-UA"/>
        </a:p>
      </dgm:t>
    </dgm:pt>
    <dgm:pt modelId="{A4F464C4-BEA9-4C39-8FAD-088C4F16C646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dirty="0" smtClean="0"/>
            <a:t>Виховання духовної культури</a:t>
          </a:r>
          <a:r>
            <a:rPr lang="uk-UA" sz="1400" dirty="0" smtClean="0"/>
            <a:t>.</a:t>
          </a:r>
          <a:endParaRPr lang="uk-UA" sz="1400" dirty="0"/>
        </a:p>
      </dgm:t>
    </dgm:pt>
    <dgm:pt modelId="{B02274FB-9D7A-4E10-800D-09A5AE140C8A}" type="parTrans" cxnId="{F0A4EF62-7EDF-4737-A486-0CED7A746241}">
      <dgm:prSet/>
      <dgm:spPr/>
      <dgm:t>
        <a:bodyPr/>
        <a:lstStyle/>
        <a:p>
          <a:endParaRPr lang="uk-UA"/>
        </a:p>
      </dgm:t>
    </dgm:pt>
    <dgm:pt modelId="{4CD333AE-C3DB-43F8-850F-ABCE2FF3422B}" type="sibTrans" cxnId="{F0A4EF62-7EDF-4737-A486-0CED7A746241}">
      <dgm:prSet/>
      <dgm:spPr/>
      <dgm:t>
        <a:bodyPr/>
        <a:lstStyle/>
        <a:p>
          <a:endParaRPr lang="uk-UA"/>
        </a:p>
      </dgm:t>
    </dgm:pt>
    <dgm:pt modelId="{AED84F02-FABF-42FA-BD89-060B9F85F8A9}">
      <dgm:prSet phldrT="[Текст]"/>
      <dgm:spPr/>
      <dgm:t>
        <a:bodyPr/>
        <a:lstStyle/>
        <a:p>
          <a:endParaRPr lang="uk-UA" dirty="0"/>
        </a:p>
      </dgm:t>
    </dgm:pt>
    <dgm:pt modelId="{B210F04E-BB7B-4A97-8B50-DC1B824C371E}" type="parTrans" cxnId="{4D0FB995-623A-444F-AB28-BAB39834DA73}">
      <dgm:prSet/>
      <dgm:spPr/>
      <dgm:t>
        <a:bodyPr/>
        <a:lstStyle/>
        <a:p>
          <a:endParaRPr lang="uk-UA"/>
        </a:p>
      </dgm:t>
    </dgm:pt>
    <dgm:pt modelId="{B911EAE5-B654-46AA-BEDD-4C71818A96D7}" type="sibTrans" cxnId="{4D0FB995-623A-444F-AB28-BAB39834DA73}">
      <dgm:prSet/>
      <dgm:spPr/>
      <dgm:t>
        <a:bodyPr/>
        <a:lstStyle/>
        <a:p>
          <a:endParaRPr lang="uk-UA"/>
        </a:p>
      </dgm:t>
    </dgm:pt>
    <dgm:pt modelId="{67B5080B-762F-4560-A409-1788A626CF55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dirty="0" smtClean="0"/>
            <a:t>Прищеплення дітям любові до оберегів пам’яті.</a:t>
          </a:r>
          <a:endParaRPr lang="uk-UA" sz="2000" dirty="0"/>
        </a:p>
      </dgm:t>
    </dgm:pt>
    <dgm:pt modelId="{59F3DFA9-0D93-4824-BEAF-FC5BA8D172F0}" type="parTrans" cxnId="{A92F1893-0873-4D85-A310-97A74ED89942}">
      <dgm:prSet/>
      <dgm:spPr/>
      <dgm:t>
        <a:bodyPr/>
        <a:lstStyle/>
        <a:p>
          <a:endParaRPr lang="uk-UA"/>
        </a:p>
      </dgm:t>
    </dgm:pt>
    <dgm:pt modelId="{81290B22-8C22-4999-AB59-89AA86A538DC}" type="sibTrans" cxnId="{A92F1893-0873-4D85-A310-97A74ED89942}">
      <dgm:prSet/>
      <dgm:spPr/>
      <dgm:t>
        <a:bodyPr/>
        <a:lstStyle/>
        <a:p>
          <a:endParaRPr lang="uk-UA"/>
        </a:p>
      </dgm:t>
    </dgm:pt>
    <dgm:pt modelId="{6BA70D02-92C0-4D1D-B624-7EB8FF973340}">
      <dgm:prSet custT="1"/>
      <dgm:spPr/>
      <dgm:t>
        <a:bodyPr/>
        <a:lstStyle/>
        <a:p>
          <a:r>
            <a:rPr lang="ru-RU" sz="1800" dirty="0" smtClean="0"/>
            <a:t>Формування національної свідомості, любові до рідної землі, свого народу.</a:t>
          </a:r>
          <a:endParaRPr lang="uk-UA" sz="1800" dirty="0"/>
        </a:p>
      </dgm:t>
    </dgm:pt>
    <dgm:pt modelId="{B55923F4-AA1D-4244-A80E-A67718043473}" type="parTrans" cxnId="{4CBE46CA-1B62-466E-A455-7014549BB709}">
      <dgm:prSet/>
      <dgm:spPr/>
      <dgm:t>
        <a:bodyPr/>
        <a:lstStyle/>
        <a:p>
          <a:endParaRPr lang="uk-UA"/>
        </a:p>
      </dgm:t>
    </dgm:pt>
    <dgm:pt modelId="{A67E341A-A8C0-4D90-94DF-56018FA525D3}" type="sibTrans" cxnId="{4CBE46CA-1B62-466E-A455-7014549BB709}">
      <dgm:prSet/>
      <dgm:spPr/>
      <dgm:t>
        <a:bodyPr/>
        <a:lstStyle/>
        <a:p>
          <a:endParaRPr lang="uk-UA"/>
        </a:p>
      </dgm:t>
    </dgm:pt>
    <dgm:pt modelId="{6627649E-B54D-4726-B197-0D905BCC3690}">
      <dgm:prSet custT="1"/>
      <dgm:spPr/>
      <dgm:t>
        <a:bodyPr/>
        <a:lstStyle/>
        <a:p>
          <a:r>
            <a:rPr lang="uk-UA" sz="2000" dirty="0" smtClean="0"/>
            <a:t>Знайомство з народними поглядами на красу</a:t>
          </a:r>
          <a:r>
            <a:rPr lang="uk-UA" sz="1400" dirty="0" smtClean="0"/>
            <a:t>.</a:t>
          </a:r>
        </a:p>
      </dgm:t>
    </dgm:pt>
    <dgm:pt modelId="{A8939BEA-08CC-48DC-A68E-934FA896919D}" type="parTrans" cxnId="{153B6C27-EE44-4AFC-922A-F85AC2D00F9A}">
      <dgm:prSet/>
      <dgm:spPr/>
      <dgm:t>
        <a:bodyPr/>
        <a:lstStyle/>
        <a:p>
          <a:endParaRPr lang="uk-UA"/>
        </a:p>
      </dgm:t>
    </dgm:pt>
    <dgm:pt modelId="{0653D740-5455-4D52-A2C3-DC7BCAF54B3B}" type="sibTrans" cxnId="{153B6C27-EE44-4AFC-922A-F85AC2D00F9A}">
      <dgm:prSet/>
      <dgm:spPr/>
      <dgm:t>
        <a:bodyPr/>
        <a:lstStyle/>
        <a:p>
          <a:endParaRPr lang="uk-UA"/>
        </a:p>
      </dgm:t>
    </dgm:pt>
    <dgm:pt modelId="{3F328708-04B2-4086-92D1-24C3EF377FC2}" type="pres">
      <dgm:prSet presAssocID="{AC5FF15E-6ADF-4A12-976C-21F6E22B1FE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E86AE0A-FDA7-48CD-8BD3-5927A03216C7}" type="pres">
      <dgm:prSet presAssocID="{AA73759E-67C0-4498-A9A7-2EC9D531BFDA}" presName="composite" presStyleCnt="0"/>
      <dgm:spPr/>
    </dgm:pt>
    <dgm:pt modelId="{DEFC0259-6CE9-4A21-BD21-D9F5492AE1AD}" type="pres">
      <dgm:prSet presAssocID="{AA73759E-67C0-4498-A9A7-2EC9D531BFD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E74163-58A3-4C20-B04D-F79B772532D8}" type="pres">
      <dgm:prSet presAssocID="{AA73759E-67C0-4498-A9A7-2EC9D531BFDA}" presName="descendantText" presStyleLbl="alignAcc1" presStyleIdx="0" presStyleCnt="3" custScaleY="132232" custLinFactNeighborX="-1241" custLinFactNeighborY="26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8E5160-5C99-48CD-999C-9BE7B0655EB3}" type="pres">
      <dgm:prSet presAssocID="{BCAE007A-C3CC-48B5-A07D-F02B470119C3}" presName="sp" presStyleCnt="0"/>
      <dgm:spPr/>
    </dgm:pt>
    <dgm:pt modelId="{B8E2D693-F29A-43AF-BA9C-B11466633338}" type="pres">
      <dgm:prSet presAssocID="{53C748EF-A57F-4680-A2BC-13A8B29662F0}" presName="composite" presStyleCnt="0"/>
      <dgm:spPr/>
    </dgm:pt>
    <dgm:pt modelId="{D3172C9B-B411-481C-9DDA-934C712BA7E7}" type="pres">
      <dgm:prSet presAssocID="{53C748EF-A57F-4680-A2BC-13A8B29662F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4E61D2-A2AF-45D2-AC06-5B58C5A4DB58}" type="pres">
      <dgm:prSet presAssocID="{53C748EF-A57F-4680-A2BC-13A8B29662F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951E36-951F-4551-942E-D08ED07ABCD4}" type="pres">
      <dgm:prSet presAssocID="{33A28247-1CE0-4E97-AF78-25311B894A9D}" presName="sp" presStyleCnt="0"/>
      <dgm:spPr/>
    </dgm:pt>
    <dgm:pt modelId="{AAB394E4-392D-400D-890F-39A9C068D1D2}" type="pres">
      <dgm:prSet presAssocID="{AED84F02-FABF-42FA-BD89-060B9F85F8A9}" presName="composite" presStyleCnt="0"/>
      <dgm:spPr/>
    </dgm:pt>
    <dgm:pt modelId="{E3269C4F-73BE-4845-A832-D51828EED118}" type="pres">
      <dgm:prSet presAssocID="{AED84F02-FABF-42FA-BD89-060B9F85F8A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213ABA-429E-47F1-AD76-DDB200E88D1E}" type="pres">
      <dgm:prSet presAssocID="{AED84F02-FABF-42FA-BD89-060B9F85F8A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0494131-84E8-4A7C-AFE7-6B3464C83D2C}" type="presOf" srcId="{AC5FF15E-6ADF-4A12-976C-21F6E22B1FEB}" destId="{3F328708-04B2-4086-92D1-24C3EF377FC2}" srcOrd="0" destOrd="0" presId="urn:microsoft.com/office/officeart/2005/8/layout/chevron2"/>
    <dgm:cxn modelId="{D2E5E744-69CB-461A-A165-088D9CE039BD}" srcId="{AA73759E-67C0-4498-A9A7-2EC9D531BFDA}" destId="{FAB5D4E2-B226-406F-8F5E-737A4A03FAD7}" srcOrd="2" destOrd="0" parTransId="{73D3A8C7-33D5-459B-A4ED-D59EF98FBB79}" sibTransId="{0F869493-E5EC-4426-9D35-C38329915D59}"/>
    <dgm:cxn modelId="{B5EC53A0-2719-46DC-964C-FDD150312D12}" type="presOf" srcId="{935F7945-DF87-49A6-97BC-DF6C7EAF70D9}" destId="{F54E61D2-A2AF-45D2-AC06-5B58C5A4DB58}" srcOrd="0" destOrd="0" presId="urn:microsoft.com/office/officeart/2005/8/layout/chevron2"/>
    <dgm:cxn modelId="{093CDAE8-5308-422F-A8AA-4B0A7E9008A9}" type="presOf" srcId="{6627649E-B54D-4726-B197-0D905BCC3690}" destId="{5A213ABA-429E-47F1-AD76-DDB200E88D1E}" srcOrd="0" destOrd="1" presId="urn:microsoft.com/office/officeart/2005/8/layout/chevron2"/>
    <dgm:cxn modelId="{FB855A49-9215-4602-BD70-91E0D332FE0A}" type="presOf" srcId="{67B5080B-762F-4560-A409-1788A626CF55}" destId="{5A213ABA-429E-47F1-AD76-DDB200E88D1E}" srcOrd="0" destOrd="0" presId="urn:microsoft.com/office/officeart/2005/8/layout/chevron2"/>
    <dgm:cxn modelId="{A92F1893-0873-4D85-A310-97A74ED89942}" srcId="{AED84F02-FABF-42FA-BD89-060B9F85F8A9}" destId="{67B5080B-762F-4560-A409-1788A626CF55}" srcOrd="0" destOrd="0" parTransId="{59F3DFA9-0D93-4824-BEAF-FC5BA8D172F0}" sibTransId="{81290B22-8C22-4999-AB59-89AA86A538DC}"/>
    <dgm:cxn modelId="{93230DD4-2B0C-4708-8EAA-4062F7CF16E7}" srcId="{AC5FF15E-6ADF-4A12-976C-21F6E22B1FEB}" destId="{AA73759E-67C0-4498-A9A7-2EC9D531BFDA}" srcOrd="0" destOrd="0" parTransId="{90A76950-3322-4A74-8D3F-A763DC307686}" sibTransId="{BCAE007A-C3CC-48B5-A07D-F02B470119C3}"/>
    <dgm:cxn modelId="{F0BB72D0-C2C7-434F-BC25-EF99F4FDE039}" type="presOf" srcId="{FAB5D4E2-B226-406F-8F5E-737A4A03FAD7}" destId="{67E74163-58A3-4C20-B04D-F79B772532D8}" srcOrd="0" destOrd="2" presId="urn:microsoft.com/office/officeart/2005/8/layout/chevron2"/>
    <dgm:cxn modelId="{A714FF3A-F460-4BCA-9398-8408C865F682}" type="presOf" srcId="{E92AA61C-9319-4D88-898A-F9EFCC32222A}" destId="{67E74163-58A3-4C20-B04D-F79B772532D8}" srcOrd="0" destOrd="0" presId="urn:microsoft.com/office/officeart/2005/8/layout/chevron2"/>
    <dgm:cxn modelId="{E40354E6-BE7A-498F-A043-752FCE6196DD}" type="presOf" srcId="{AED84F02-FABF-42FA-BD89-060B9F85F8A9}" destId="{E3269C4F-73BE-4845-A832-D51828EED118}" srcOrd="0" destOrd="0" presId="urn:microsoft.com/office/officeart/2005/8/layout/chevron2"/>
    <dgm:cxn modelId="{0EE62FCF-B355-4360-8105-682342F57AAC}" type="presOf" srcId="{6BA70D02-92C0-4D1D-B624-7EB8FF973340}" destId="{67E74163-58A3-4C20-B04D-F79B772532D8}" srcOrd="0" destOrd="1" presId="urn:microsoft.com/office/officeart/2005/8/layout/chevron2"/>
    <dgm:cxn modelId="{03F9F58B-CA30-4BF2-A10E-F9449A2394F5}" srcId="{AC5FF15E-6ADF-4A12-976C-21F6E22B1FEB}" destId="{53C748EF-A57F-4680-A2BC-13A8B29662F0}" srcOrd="1" destOrd="0" parTransId="{2085A098-EACC-4CF4-B669-B63712A70D5C}" sibTransId="{33A28247-1CE0-4E97-AF78-25311B894A9D}"/>
    <dgm:cxn modelId="{153B6C27-EE44-4AFC-922A-F85AC2D00F9A}" srcId="{AED84F02-FABF-42FA-BD89-060B9F85F8A9}" destId="{6627649E-B54D-4726-B197-0D905BCC3690}" srcOrd="1" destOrd="0" parTransId="{A8939BEA-08CC-48DC-A68E-934FA896919D}" sibTransId="{0653D740-5455-4D52-A2C3-DC7BCAF54B3B}"/>
    <dgm:cxn modelId="{4443504B-FDE9-4896-B08D-EEBADBFF0D93}" type="presOf" srcId="{53C748EF-A57F-4680-A2BC-13A8B29662F0}" destId="{D3172C9B-B411-481C-9DDA-934C712BA7E7}" srcOrd="0" destOrd="0" presId="urn:microsoft.com/office/officeart/2005/8/layout/chevron2"/>
    <dgm:cxn modelId="{F0A4EF62-7EDF-4737-A486-0CED7A746241}" srcId="{53C748EF-A57F-4680-A2BC-13A8B29662F0}" destId="{A4F464C4-BEA9-4C39-8FAD-088C4F16C646}" srcOrd="1" destOrd="0" parTransId="{B02274FB-9D7A-4E10-800D-09A5AE140C8A}" sibTransId="{4CD333AE-C3DB-43F8-850F-ABCE2FF3422B}"/>
    <dgm:cxn modelId="{C74EE35E-F50A-47A3-8747-048751537A59}" srcId="{53C748EF-A57F-4680-A2BC-13A8B29662F0}" destId="{935F7945-DF87-49A6-97BC-DF6C7EAF70D9}" srcOrd="0" destOrd="0" parTransId="{CDB018D3-010D-41F8-B8F5-A77C860309AD}" sibTransId="{1B9CE932-CB32-4847-96AA-5D3BF23266D1}"/>
    <dgm:cxn modelId="{CD8F4C36-1B34-4905-888C-C7996414B8E4}" srcId="{AA73759E-67C0-4498-A9A7-2EC9D531BFDA}" destId="{E92AA61C-9319-4D88-898A-F9EFCC32222A}" srcOrd="0" destOrd="0" parTransId="{F59371F4-FAB4-4088-80FD-CDA67E6773D6}" sibTransId="{88C8ED06-5CC8-4536-810B-189DFBFFCCEC}"/>
    <dgm:cxn modelId="{AAC32C69-796C-41E9-A418-B88B2044D55B}" type="presOf" srcId="{AA73759E-67C0-4498-A9A7-2EC9D531BFDA}" destId="{DEFC0259-6CE9-4A21-BD21-D9F5492AE1AD}" srcOrd="0" destOrd="0" presId="urn:microsoft.com/office/officeart/2005/8/layout/chevron2"/>
    <dgm:cxn modelId="{4D0FB995-623A-444F-AB28-BAB39834DA73}" srcId="{AC5FF15E-6ADF-4A12-976C-21F6E22B1FEB}" destId="{AED84F02-FABF-42FA-BD89-060B9F85F8A9}" srcOrd="2" destOrd="0" parTransId="{B210F04E-BB7B-4A97-8B50-DC1B824C371E}" sibTransId="{B911EAE5-B654-46AA-BEDD-4C71818A96D7}"/>
    <dgm:cxn modelId="{0C0D4E9C-772A-4F0C-8CB2-76CEA2843E2B}" type="presOf" srcId="{A4F464C4-BEA9-4C39-8FAD-088C4F16C646}" destId="{F54E61D2-A2AF-45D2-AC06-5B58C5A4DB58}" srcOrd="0" destOrd="1" presId="urn:microsoft.com/office/officeart/2005/8/layout/chevron2"/>
    <dgm:cxn modelId="{4CBE46CA-1B62-466E-A455-7014549BB709}" srcId="{AA73759E-67C0-4498-A9A7-2EC9D531BFDA}" destId="{6BA70D02-92C0-4D1D-B624-7EB8FF973340}" srcOrd="1" destOrd="0" parTransId="{B55923F4-AA1D-4244-A80E-A67718043473}" sibTransId="{A67E341A-A8C0-4D90-94DF-56018FA525D3}"/>
    <dgm:cxn modelId="{E7F91D47-E934-4F2A-87E2-F64890B5F988}" type="presParOf" srcId="{3F328708-04B2-4086-92D1-24C3EF377FC2}" destId="{4E86AE0A-FDA7-48CD-8BD3-5927A03216C7}" srcOrd="0" destOrd="0" presId="urn:microsoft.com/office/officeart/2005/8/layout/chevron2"/>
    <dgm:cxn modelId="{E849FC74-5B26-42C7-8BFB-6B0ADF06F76E}" type="presParOf" srcId="{4E86AE0A-FDA7-48CD-8BD3-5927A03216C7}" destId="{DEFC0259-6CE9-4A21-BD21-D9F5492AE1AD}" srcOrd="0" destOrd="0" presId="urn:microsoft.com/office/officeart/2005/8/layout/chevron2"/>
    <dgm:cxn modelId="{5C584081-530B-470E-9996-E344A8EC3CAD}" type="presParOf" srcId="{4E86AE0A-FDA7-48CD-8BD3-5927A03216C7}" destId="{67E74163-58A3-4C20-B04D-F79B772532D8}" srcOrd="1" destOrd="0" presId="urn:microsoft.com/office/officeart/2005/8/layout/chevron2"/>
    <dgm:cxn modelId="{AE929351-8EC2-460A-9DEF-9DF1C551FC36}" type="presParOf" srcId="{3F328708-04B2-4086-92D1-24C3EF377FC2}" destId="{B08E5160-5C99-48CD-999C-9BE7B0655EB3}" srcOrd="1" destOrd="0" presId="urn:microsoft.com/office/officeart/2005/8/layout/chevron2"/>
    <dgm:cxn modelId="{FD8BAA68-E632-424A-86BC-B46FBD76486E}" type="presParOf" srcId="{3F328708-04B2-4086-92D1-24C3EF377FC2}" destId="{B8E2D693-F29A-43AF-BA9C-B11466633338}" srcOrd="2" destOrd="0" presId="urn:microsoft.com/office/officeart/2005/8/layout/chevron2"/>
    <dgm:cxn modelId="{4903708A-F026-415A-8C90-CBD6D636A191}" type="presParOf" srcId="{B8E2D693-F29A-43AF-BA9C-B11466633338}" destId="{D3172C9B-B411-481C-9DDA-934C712BA7E7}" srcOrd="0" destOrd="0" presId="urn:microsoft.com/office/officeart/2005/8/layout/chevron2"/>
    <dgm:cxn modelId="{18A484C2-00B9-4C9D-9198-5864E578BD5D}" type="presParOf" srcId="{B8E2D693-F29A-43AF-BA9C-B11466633338}" destId="{F54E61D2-A2AF-45D2-AC06-5B58C5A4DB58}" srcOrd="1" destOrd="0" presId="urn:microsoft.com/office/officeart/2005/8/layout/chevron2"/>
    <dgm:cxn modelId="{BF013AD9-95AD-4E76-8878-ED310A3D6585}" type="presParOf" srcId="{3F328708-04B2-4086-92D1-24C3EF377FC2}" destId="{DB951E36-951F-4551-942E-D08ED07ABCD4}" srcOrd="3" destOrd="0" presId="urn:microsoft.com/office/officeart/2005/8/layout/chevron2"/>
    <dgm:cxn modelId="{62E975AC-9117-488B-AD91-1536E6E03B3F}" type="presParOf" srcId="{3F328708-04B2-4086-92D1-24C3EF377FC2}" destId="{AAB394E4-392D-400D-890F-39A9C068D1D2}" srcOrd="4" destOrd="0" presId="urn:microsoft.com/office/officeart/2005/8/layout/chevron2"/>
    <dgm:cxn modelId="{BBFA8BC3-9A98-4A12-B339-A9518DFF3990}" type="presParOf" srcId="{AAB394E4-392D-400D-890F-39A9C068D1D2}" destId="{E3269C4F-73BE-4845-A832-D51828EED118}" srcOrd="0" destOrd="0" presId="urn:microsoft.com/office/officeart/2005/8/layout/chevron2"/>
    <dgm:cxn modelId="{D76779BA-DA79-4C41-9272-70748CB1EF8A}" type="presParOf" srcId="{AAB394E4-392D-400D-890F-39A9C068D1D2}" destId="{5A213ABA-429E-47F1-AD76-DDB200E88D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DF445F-9D0B-4B3B-AA03-73EE26E54FD3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9889360-4783-4711-A51C-8D07AC641416}">
      <dgm:prSet phldrT="[Текст]" custT="1"/>
      <dgm:spPr/>
      <dgm:t>
        <a:bodyPr/>
        <a:lstStyle/>
        <a:p>
          <a:r>
            <a:rPr lang="uk-UA" sz="1800" b="0" i="0" dirty="0" smtClean="0">
              <a:solidFill>
                <a:schemeClr val="tx1"/>
              </a:solidFill>
              <a:latin typeface="+mj-lt"/>
            </a:rPr>
            <a:t>Педагогічний</a:t>
          </a:r>
          <a:r>
            <a:rPr lang="uk-UA" sz="1800" b="0" i="0" baseline="0" dirty="0" smtClean="0">
              <a:solidFill>
                <a:schemeClr val="tx1"/>
              </a:solidFill>
              <a:latin typeface="+mj-lt"/>
            </a:rPr>
            <a:t> колектив </a:t>
          </a:r>
          <a:endParaRPr lang="uk-UA" sz="1800" b="0" i="0" dirty="0">
            <a:solidFill>
              <a:schemeClr val="tx1"/>
            </a:solidFill>
            <a:latin typeface="+mj-lt"/>
          </a:endParaRPr>
        </a:p>
      </dgm:t>
    </dgm:pt>
    <dgm:pt modelId="{0FD8247F-FED3-4C90-9E26-AB5EAE67AD6E}" type="parTrans" cxnId="{63031B40-86B4-4887-9E9D-20E556C92D86}">
      <dgm:prSet/>
      <dgm:spPr/>
      <dgm:t>
        <a:bodyPr/>
        <a:lstStyle/>
        <a:p>
          <a:endParaRPr lang="uk-UA"/>
        </a:p>
      </dgm:t>
    </dgm:pt>
    <dgm:pt modelId="{DB8AAA89-EB1F-4E0E-B7BC-A1410D43D918}" type="sibTrans" cxnId="{63031B40-86B4-4887-9E9D-20E556C92D86}">
      <dgm:prSet/>
      <dgm:spPr/>
      <dgm:t>
        <a:bodyPr/>
        <a:lstStyle/>
        <a:p>
          <a:endParaRPr lang="uk-UA"/>
        </a:p>
      </dgm:t>
    </dgm:pt>
    <dgm:pt modelId="{77B96748-A1B9-409D-8780-3D0756920F7E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+mj-lt"/>
            </a:rPr>
            <a:t>Батьківський комітет </a:t>
          </a:r>
          <a:endParaRPr lang="uk-UA" sz="1800" dirty="0">
            <a:solidFill>
              <a:schemeClr val="tx1"/>
            </a:solidFill>
            <a:latin typeface="+mj-lt"/>
          </a:endParaRPr>
        </a:p>
      </dgm:t>
    </dgm:pt>
    <dgm:pt modelId="{D9752F3C-2D33-4B32-9266-4A4BA9B66EAD}" type="parTrans" cxnId="{09280722-BF6E-4E6D-901E-586BC04731AE}">
      <dgm:prSet/>
      <dgm:spPr/>
      <dgm:t>
        <a:bodyPr/>
        <a:lstStyle/>
        <a:p>
          <a:endParaRPr lang="uk-UA"/>
        </a:p>
      </dgm:t>
    </dgm:pt>
    <dgm:pt modelId="{1FE0ED9C-31BA-498E-8BB6-A6EEDCAAA3B4}" type="sibTrans" cxnId="{09280722-BF6E-4E6D-901E-586BC04731AE}">
      <dgm:prSet/>
      <dgm:spPr/>
      <dgm:t>
        <a:bodyPr/>
        <a:lstStyle/>
        <a:p>
          <a:endParaRPr lang="uk-UA"/>
        </a:p>
      </dgm:t>
    </dgm:pt>
    <dgm:pt modelId="{33C72445-4C28-4AB4-9D75-92D4395A6B1B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+mj-lt"/>
            </a:rPr>
            <a:t>Соціально-психологічна служба </a:t>
          </a:r>
          <a:endParaRPr lang="uk-UA" sz="2000" dirty="0">
            <a:solidFill>
              <a:schemeClr val="tx1"/>
            </a:solidFill>
            <a:latin typeface="+mj-lt"/>
          </a:endParaRPr>
        </a:p>
      </dgm:t>
    </dgm:pt>
    <dgm:pt modelId="{0CD35A2B-4C91-488D-984F-9ABFAF1F1000}" type="parTrans" cxnId="{6473D69B-410C-41DF-8B4E-AE3C998E1DEA}">
      <dgm:prSet/>
      <dgm:spPr/>
      <dgm:t>
        <a:bodyPr/>
        <a:lstStyle/>
        <a:p>
          <a:endParaRPr lang="uk-UA"/>
        </a:p>
      </dgm:t>
    </dgm:pt>
    <dgm:pt modelId="{6ED36E1C-616F-4DEC-B22B-7E30D397C346}" type="sibTrans" cxnId="{6473D69B-410C-41DF-8B4E-AE3C998E1DEA}">
      <dgm:prSet/>
      <dgm:spPr/>
      <dgm:t>
        <a:bodyPr/>
        <a:lstStyle/>
        <a:p>
          <a:endParaRPr lang="uk-UA"/>
        </a:p>
      </dgm:t>
    </dgm:pt>
    <dgm:pt modelId="{AEF8B493-D070-4BA8-AB21-A337028721B0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+mj-lt"/>
            </a:rPr>
            <a:t>Учнівське самоврядування «Лідер» </a:t>
          </a:r>
          <a:endParaRPr lang="uk-UA" sz="2000" dirty="0">
            <a:solidFill>
              <a:schemeClr val="tx1"/>
            </a:solidFill>
            <a:latin typeface="+mj-lt"/>
          </a:endParaRPr>
        </a:p>
      </dgm:t>
    </dgm:pt>
    <dgm:pt modelId="{ACE0726A-7C73-446F-B2F7-1ED67EA9C7EF}" type="parTrans" cxnId="{0963438E-94AE-4BA7-83A0-A35828D9FDB2}">
      <dgm:prSet/>
      <dgm:spPr/>
      <dgm:t>
        <a:bodyPr/>
        <a:lstStyle/>
        <a:p>
          <a:endParaRPr lang="uk-UA"/>
        </a:p>
      </dgm:t>
    </dgm:pt>
    <dgm:pt modelId="{29DA4B7E-11B0-46DB-8F9A-A98E0A0B99E6}" type="sibTrans" cxnId="{0963438E-94AE-4BA7-83A0-A35828D9FDB2}">
      <dgm:prSet/>
      <dgm:spPr/>
      <dgm:t>
        <a:bodyPr/>
        <a:lstStyle/>
        <a:p>
          <a:endParaRPr lang="uk-UA"/>
        </a:p>
      </dgm:t>
    </dgm:pt>
    <dgm:pt modelId="{0B7FB29D-2532-4B96-A8F0-608D08398BE3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  <a:latin typeface="+mj-lt"/>
            </a:rPr>
            <a:t>Громадськість</a:t>
          </a:r>
          <a:r>
            <a:rPr lang="uk-UA" sz="2000" dirty="0" smtClean="0"/>
            <a:t> </a:t>
          </a:r>
          <a:endParaRPr lang="uk-UA" sz="2000" dirty="0"/>
        </a:p>
      </dgm:t>
    </dgm:pt>
    <dgm:pt modelId="{41A744A1-5158-4542-AE07-D3A226D8616B}" type="parTrans" cxnId="{837A606C-4957-4AFE-8249-CF25C6F9B697}">
      <dgm:prSet/>
      <dgm:spPr/>
      <dgm:t>
        <a:bodyPr/>
        <a:lstStyle/>
        <a:p>
          <a:endParaRPr lang="uk-UA"/>
        </a:p>
      </dgm:t>
    </dgm:pt>
    <dgm:pt modelId="{1C012C7C-7164-4AB2-9A1E-9616C1B9756E}" type="sibTrans" cxnId="{837A606C-4957-4AFE-8249-CF25C6F9B697}">
      <dgm:prSet/>
      <dgm:spPr/>
      <dgm:t>
        <a:bodyPr/>
        <a:lstStyle/>
        <a:p>
          <a:endParaRPr lang="uk-UA"/>
        </a:p>
      </dgm:t>
    </dgm:pt>
    <dgm:pt modelId="{E45265CF-BF34-40F5-A7F5-A9E85A32BCA0}">
      <dgm:prSet phldrT="[Текст]" custScaleX="140167" custScaleY="140721"/>
      <dgm:spPr/>
      <dgm:t>
        <a:bodyPr/>
        <a:lstStyle/>
        <a:p>
          <a:endParaRPr lang="uk-UA"/>
        </a:p>
      </dgm:t>
    </dgm:pt>
    <dgm:pt modelId="{08B06E58-827D-4CF1-9927-3075A31A5986}" type="parTrans" cxnId="{96281209-F997-4730-8E1A-0B0C446C3891}">
      <dgm:prSet/>
      <dgm:spPr/>
      <dgm:t>
        <a:bodyPr/>
        <a:lstStyle/>
        <a:p>
          <a:endParaRPr lang="uk-UA"/>
        </a:p>
      </dgm:t>
    </dgm:pt>
    <dgm:pt modelId="{8CF4B16F-2A6F-45D3-B066-3F414ED02813}" type="sibTrans" cxnId="{96281209-F997-4730-8E1A-0B0C446C3891}">
      <dgm:prSet/>
      <dgm:spPr/>
      <dgm:t>
        <a:bodyPr/>
        <a:lstStyle/>
        <a:p>
          <a:endParaRPr lang="uk-UA"/>
        </a:p>
      </dgm:t>
    </dgm:pt>
    <dgm:pt modelId="{6990B199-9C0A-490C-BC30-E34B017E13A2}" type="pres">
      <dgm:prSet presAssocID="{1BDF445F-9D0B-4B3B-AA03-73EE26E54FD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166E0C2-E88B-40E5-AF0D-926EE252F1A8}" type="pres">
      <dgm:prSet presAssocID="{49889360-4783-4711-A51C-8D07AC641416}" presName="centerShape" presStyleLbl="node0" presStyleIdx="0" presStyleCnt="1" custScaleX="149562" custLinFactNeighborY="-1373"/>
      <dgm:spPr/>
      <dgm:t>
        <a:bodyPr/>
        <a:lstStyle/>
        <a:p>
          <a:endParaRPr lang="uk-UA"/>
        </a:p>
      </dgm:t>
    </dgm:pt>
    <dgm:pt modelId="{5D231DC8-C099-4B06-B7C3-C1B1B3D974D8}" type="pres">
      <dgm:prSet presAssocID="{D9752F3C-2D33-4B32-9266-4A4BA9B66EAD}" presName="Name9" presStyleLbl="parChTrans1D2" presStyleIdx="0" presStyleCnt="4"/>
      <dgm:spPr/>
      <dgm:t>
        <a:bodyPr/>
        <a:lstStyle/>
        <a:p>
          <a:endParaRPr lang="uk-UA"/>
        </a:p>
      </dgm:t>
    </dgm:pt>
    <dgm:pt modelId="{D987F8D3-FE20-40BB-BC62-AA0D524FD480}" type="pres">
      <dgm:prSet presAssocID="{D9752F3C-2D33-4B32-9266-4A4BA9B66EAD}" presName="connTx" presStyleLbl="parChTrans1D2" presStyleIdx="0" presStyleCnt="4"/>
      <dgm:spPr/>
      <dgm:t>
        <a:bodyPr/>
        <a:lstStyle/>
        <a:p>
          <a:endParaRPr lang="uk-UA"/>
        </a:p>
      </dgm:t>
    </dgm:pt>
    <dgm:pt modelId="{567960FB-93C3-4E3C-BDA3-D9A310A149AA}" type="pres">
      <dgm:prSet presAssocID="{77B96748-A1B9-409D-8780-3D0756920F7E}" presName="node" presStyleLbl="node1" presStyleIdx="0" presStyleCnt="4" custScaleX="150995" custScaleY="111568" custRadScaleRad="121138" custRadScaleInc="-672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3AF53B-86B9-46CE-B5F7-9A8E5295A520}" type="pres">
      <dgm:prSet presAssocID="{0CD35A2B-4C91-488D-984F-9ABFAF1F1000}" presName="Name9" presStyleLbl="parChTrans1D2" presStyleIdx="1" presStyleCnt="4"/>
      <dgm:spPr/>
      <dgm:t>
        <a:bodyPr/>
        <a:lstStyle/>
        <a:p>
          <a:endParaRPr lang="uk-UA"/>
        </a:p>
      </dgm:t>
    </dgm:pt>
    <dgm:pt modelId="{E2DCF7F3-1D11-4618-8F91-4FE81A2F5358}" type="pres">
      <dgm:prSet presAssocID="{0CD35A2B-4C91-488D-984F-9ABFAF1F1000}" presName="connTx" presStyleLbl="parChTrans1D2" presStyleIdx="1" presStyleCnt="4"/>
      <dgm:spPr/>
      <dgm:t>
        <a:bodyPr/>
        <a:lstStyle/>
        <a:p>
          <a:endParaRPr lang="uk-UA"/>
        </a:p>
      </dgm:t>
    </dgm:pt>
    <dgm:pt modelId="{EF09BEAE-D5FE-4ECC-BDEA-7CF67C98DF64}" type="pres">
      <dgm:prSet presAssocID="{33C72445-4C28-4AB4-9D75-92D4395A6B1B}" presName="node" presStyleLbl="node1" presStyleIdx="1" presStyleCnt="4" custScaleX="163697" custScaleY="140721" custRadScaleRad="134459" custRadScaleInc="480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381970-55C3-424D-BC01-74FF4471C259}" type="pres">
      <dgm:prSet presAssocID="{ACE0726A-7C73-446F-B2F7-1ED67EA9C7EF}" presName="Name9" presStyleLbl="parChTrans1D2" presStyleIdx="2" presStyleCnt="4"/>
      <dgm:spPr/>
      <dgm:t>
        <a:bodyPr/>
        <a:lstStyle/>
        <a:p>
          <a:endParaRPr lang="uk-UA"/>
        </a:p>
      </dgm:t>
    </dgm:pt>
    <dgm:pt modelId="{C931B6D0-6A00-44E8-A3EA-5B1A595ECD47}" type="pres">
      <dgm:prSet presAssocID="{ACE0726A-7C73-446F-B2F7-1ED67EA9C7EF}" presName="connTx" presStyleLbl="parChTrans1D2" presStyleIdx="2" presStyleCnt="4"/>
      <dgm:spPr/>
      <dgm:t>
        <a:bodyPr/>
        <a:lstStyle/>
        <a:p>
          <a:endParaRPr lang="uk-UA"/>
        </a:p>
      </dgm:t>
    </dgm:pt>
    <dgm:pt modelId="{0AE1E0CC-E656-4784-846B-439FEC816655}" type="pres">
      <dgm:prSet presAssocID="{AEF8B493-D070-4BA8-AB21-A337028721B0}" presName="node" presStyleLbl="node1" presStyleIdx="2" presStyleCnt="4" custScaleX="147043" custScaleY="129679" custRadScaleRad="102690" custRadScaleInc="-49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916DAF-88AF-4CC5-BEE3-DA366A303854}" type="pres">
      <dgm:prSet presAssocID="{41A744A1-5158-4542-AE07-D3A226D8616B}" presName="Name9" presStyleLbl="parChTrans1D2" presStyleIdx="3" presStyleCnt="4"/>
      <dgm:spPr/>
      <dgm:t>
        <a:bodyPr/>
        <a:lstStyle/>
        <a:p>
          <a:endParaRPr lang="uk-UA"/>
        </a:p>
      </dgm:t>
    </dgm:pt>
    <dgm:pt modelId="{3BFE0C5D-138B-4FA3-9217-45D7E4B17B01}" type="pres">
      <dgm:prSet presAssocID="{41A744A1-5158-4542-AE07-D3A226D8616B}" presName="connTx" presStyleLbl="parChTrans1D2" presStyleIdx="3" presStyleCnt="4"/>
      <dgm:spPr/>
      <dgm:t>
        <a:bodyPr/>
        <a:lstStyle/>
        <a:p>
          <a:endParaRPr lang="uk-UA"/>
        </a:p>
      </dgm:t>
    </dgm:pt>
    <dgm:pt modelId="{5F12C2D0-5014-437E-A10E-397BBD279813}" type="pres">
      <dgm:prSet presAssocID="{0B7FB29D-2532-4B96-A8F0-608D08398BE3}" presName="node" presStyleLbl="node1" presStyleIdx="3" presStyleCnt="4" custScaleX="161578" custScaleY="145758" custRadScaleRad="133504" custRadScaleInc="-280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E500AEC-B315-4C4C-81D0-B3F15D33A907}" type="presOf" srcId="{77B96748-A1B9-409D-8780-3D0756920F7E}" destId="{567960FB-93C3-4E3C-BDA3-D9A310A149AA}" srcOrd="0" destOrd="0" presId="urn:microsoft.com/office/officeart/2005/8/layout/radial1"/>
    <dgm:cxn modelId="{837A606C-4957-4AFE-8249-CF25C6F9B697}" srcId="{49889360-4783-4711-A51C-8D07AC641416}" destId="{0B7FB29D-2532-4B96-A8F0-608D08398BE3}" srcOrd="3" destOrd="0" parTransId="{41A744A1-5158-4542-AE07-D3A226D8616B}" sibTransId="{1C012C7C-7164-4AB2-9A1E-9616C1B9756E}"/>
    <dgm:cxn modelId="{63031B40-86B4-4887-9E9D-20E556C92D86}" srcId="{1BDF445F-9D0B-4B3B-AA03-73EE26E54FD3}" destId="{49889360-4783-4711-A51C-8D07AC641416}" srcOrd="0" destOrd="0" parTransId="{0FD8247F-FED3-4C90-9E26-AB5EAE67AD6E}" sibTransId="{DB8AAA89-EB1F-4E0E-B7BC-A1410D43D918}"/>
    <dgm:cxn modelId="{6CD5061D-25FE-478C-A0A9-6256B6858C88}" type="presOf" srcId="{AEF8B493-D070-4BA8-AB21-A337028721B0}" destId="{0AE1E0CC-E656-4784-846B-439FEC816655}" srcOrd="0" destOrd="0" presId="urn:microsoft.com/office/officeart/2005/8/layout/radial1"/>
    <dgm:cxn modelId="{96281209-F997-4730-8E1A-0B0C446C3891}" srcId="{1BDF445F-9D0B-4B3B-AA03-73EE26E54FD3}" destId="{E45265CF-BF34-40F5-A7F5-A9E85A32BCA0}" srcOrd="1" destOrd="0" parTransId="{08B06E58-827D-4CF1-9927-3075A31A5986}" sibTransId="{8CF4B16F-2A6F-45D3-B066-3F414ED02813}"/>
    <dgm:cxn modelId="{14633BC0-3CF9-4307-80A6-9ED9C378255D}" type="presOf" srcId="{D9752F3C-2D33-4B32-9266-4A4BA9B66EAD}" destId="{D987F8D3-FE20-40BB-BC62-AA0D524FD480}" srcOrd="1" destOrd="0" presId="urn:microsoft.com/office/officeart/2005/8/layout/radial1"/>
    <dgm:cxn modelId="{E570D2B4-6996-4554-81FD-286DA233AD18}" type="presOf" srcId="{33C72445-4C28-4AB4-9D75-92D4395A6B1B}" destId="{EF09BEAE-D5FE-4ECC-BDEA-7CF67C98DF64}" srcOrd="0" destOrd="0" presId="urn:microsoft.com/office/officeart/2005/8/layout/radial1"/>
    <dgm:cxn modelId="{23B43313-0373-4445-A167-F800D3490F2E}" type="presOf" srcId="{1BDF445F-9D0B-4B3B-AA03-73EE26E54FD3}" destId="{6990B199-9C0A-490C-BC30-E34B017E13A2}" srcOrd="0" destOrd="0" presId="urn:microsoft.com/office/officeart/2005/8/layout/radial1"/>
    <dgm:cxn modelId="{5621958F-8D55-4A76-88C3-3297D58D418C}" type="presOf" srcId="{0B7FB29D-2532-4B96-A8F0-608D08398BE3}" destId="{5F12C2D0-5014-437E-A10E-397BBD279813}" srcOrd="0" destOrd="0" presId="urn:microsoft.com/office/officeart/2005/8/layout/radial1"/>
    <dgm:cxn modelId="{04FC6CA5-1174-4B59-AB25-57277D99F4B2}" type="presOf" srcId="{49889360-4783-4711-A51C-8D07AC641416}" destId="{F166E0C2-E88B-40E5-AF0D-926EE252F1A8}" srcOrd="0" destOrd="0" presId="urn:microsoft.com/office/officeart/2005/8/layout/radial1"/>
    <dgm:cxn modelId="{09280722-BF6E-4E6D-901E-586BC04731AE}" srcId="{49889360-4783-4711-A51C-8D07AC641416}" destId="{77B96748-A1B9-409D-8780-3D0756920F7E}" srcOrd="0" destOrd="0" parTransId="{D9752F3C-2D33-4B32-9266-4A4BA9B66EAD}" sibTransId="{1FE0ED9C-31BA-498E-8BB6-A6EEDCAAA3B4}"/>
    <dgm:cxn modelId="{8777EF1E-9199-4CA8-B255-FF14ADB34B4C}" type="presOf" srcId="{D9752F3C-2D33-4B32-9266-4A4BA9B66EAD}" destId="{5D231DC8-C099-4B06-B7C3-C1B1B3D974D8}" srcOrd="0" destOrd="0" presId="urn:microsoft.com/office/officeart/2005/8/layout/radial1"/>
    <dgm:cxn modelId="{CE53F977-07B3-4738-B181-9DB5F71A4DC3}" type="presOf" srcId="{ACE0726A-7C73-446F-B2F7-1ED67EA9C7EF}" destId="{C931B6D0-6A00-44E8-A3EA-5B1A595ECD47}" srcOrd="1" destOrd="0" presId="urn:microsoft.com/office/officeart/2005/8/layout/radial1"/>
    <dgm:cxn modelId="{CDD61F8D-EA57-4421-B0F4-6017292FCDF0}" type="presOf" srcId="{0CD35A2B-4C91-488D-984F-9ABFAF1F1000}" destId="{333AF53B-86B9-46CE-B5F7-9A8E5295A520}" srcOrd="0" destOrd="0" presId="urn:microsoft.com/office/officeart/2005/8/layout/radial1"/>
    <dgm:cxn modelId="{4F6C774F-10C9-4763-952C-933709750E03}" type="presOf" srcId="{41A744A1-5158-4542-AE07-D3A226D8616B}" destId="{3BFE0C5D-138B-4FA3-9217-45D7E4B17B01}" srcOrd="1" destOrd="0" presId="urn:microsoft.com/office/officeart/2005/8/layout/radial1"/>
    <dgm:cxn modelId="{A3B7626E-3D17-4153-9389-6DD2CB654C22}" type="presOf" srcId="{41A744A1-5158-4542-AE07-D3A226D8616B}" destId="{84916DAF-88AF-4CC5-BEE3-DA366A303854}" srcOrd="0" destOrd="0" presId="urn:microsoft.com/office/officeart/2005/8/layout/radial1"/>
    <dgm:cxn modelId="{0963438E-94AE-4BA7-83A0-A35828D9FDB2}" srcId="{49889360-4783-4711-A51C-8D07AC641416}" destId="{AEF8B493-D070-4BA8-AB21-A337028721B0}" srcOrd="2" destOrd="0" parTransId="{ACE0726A-7C73-446F-B2F7-1ED67EA9C7EF}" sibTransId="{29DA4B7E-11B0-46DB-8F9A-A98E0A0B99E6}"/>
    <dgm:cxn modelId="{6473D69B-410C-41DF-8B4E-AE3C998E1DEA}" srcId="{49889360-4783-4711-A51C-8D07AC641416}" destId="{33C72445-4C28-4AB4-9D75-92D4395A6B1B}" srcOrd="1" destOrd="0" parTransId="{0CD35A2B-4C91-488D-984F-9ABFAF1F1000}" sibTransId="{6ED36E1C-616F-4DEC-B22B-7E30D397C346}"/>
    <dgm:cxn modelId="{6CEC7D7B-6D37-4648-814C-435DB8591FB0}" type="presOf" srcId="{0CD35A2B-4C91-488D-984F-9ABFAF1F1000}" destId="{E2DCF7F3-1D11-4618-8F91-4FE81A2F5358}" srcOrd="1" destOrd="0" presId="urn:microsoft.com/office/officeart/2005/8/layout/radial1"/>
    <dgm:cxn modelId="{B52476F8-A16E-4C2C-893C-73C7D27839E8}" type="presOf" srcId="{ACE0726A-7C73-446F-B2F7-1ED67EA9C7EF}" destId="{8E381970-55C3-424D-BC01-74FF4471C259}" srcOrd="0" destOrd="0" presId="urn:microsoft.com/office/officeart/2005/8/layout/radial1"/>
    <dgm:cxn modelId="{966F9482-7D93-4C99-8742-9490EA40250E}" type="presParOf" srcId="{6990B199-9C0A-490C-BC30-E34B017E13A2}" destId="{F166E0C2-E88B-40E5-AF0D-926EE252F1A8}" srcOrd="0" destOrd="0" presId="urn:microsoft.com/office/officeart/2005/8/layout/radial1"/>
    <dgm:cxn modelId="{C0EF62B7-6C63-4F64-9831-D4FC93B9F34F}" type="presParOf" srcId="{6990B199-9C0A-490C-BC30-E34B017E13A2}" destId="{5D231DC8-C099-4B06-B7C3-C1B1B3D974D8}" srcOrd="1" destOrd="0" presId="urn:microsoft.com/office/officeart/2005/8/layout/radial1"/>
    <dgm:cxn modelId="{57959B58-75DE-4771-B9F8-DE22AEEC7699}" type="presParOf" srcId="{5D231DC8-C099-4B06-B7C3-C1B1B3D974D8}" destId="{D987F8D3-FE20-40BB-BC62-AA0D524FD480}" srcOrd="0" destOrd="0" presId="urn:microsoft.com/office/officeart/2005/8/layout/radial1"/>
    <dgm:cxn modelId="{CF1CF25D-D5BE-4B19-9946-F7872129C193}" type="presParOf" srcId="{6990B199-9C0A-490C-BC30-E34B017E13A2}" destId="{567960FB-93C3-4E3C-BDA3-D9A310A149AA}" srcOrd="2" destOrd="0" presId="urn:microsoft.com/office/officeart/2005/8/layout/radial1"/>
    <dgm:cxn modelId="{31D3D5BF-B781-4E20-A724-4D24BDA67C70}" type="presParOf" srcId="{6990B199-9C0A-490C-BC30-E34B017E13A2}" destId="{333AF53B-86B9-46CE-B5F7-9A8E5295A520}" srcOrd="3" destOrd="0" presId="urn:microsoft.com/office/officeart/2005/8/layout/radial1"/>
    <dgm:cxn modelId="{8DD29563-3E89-43F4-8DE3-4860877F9E29}" type="presParOf" srcId="{333AF53B-86B9-46CE-B5F7-9A8E5295A520}" destId="{E2DCF7F3-1D11-4618-8F91-4FE81A2F5358}" srcOrd="0" destOrd="0" presId="urn:microsoft.com/office/officeart/2005/8/layout/radial1"/>
    <dgm:cxn modelId="{A0ED38F2-3BA2-46EE-BE10-68533F67D9C2}" type="presParOf" srcId="{6990B199-9C0A-490C-BC30-E34B017E13A2}" destId="{EF09BEAE-D5FE-4ECC-BDEA-7CF67C98DF64}" srcOrd="4" destOrd="0" presId="urn:microsoft.com/office/officeart/2005/8/layout/radial1"/>
    <dgm:cxn modelId="{8EBDEC4F-5B97-475E-9657-5F44EDF6E222}" type="presParOf" srcId="{6990B199-9C0A-490C-BC30-E34B017E13A2}" destId="{8E381970-55C3-424D-BC01-74FF4471C259}" srcOrd="5" destOrd="0" presId="urn:microsoft.com/office/officeart/2005/8/layout/radial1"/>
    <dgm:cxn modelId="{B782B40C-93B6-4FCC-9E8C-C2C7ACB0C11A}" type="presParOf" srcId="{8E381970-55C3-424D-BC01-74FF4471C259}" destId="{C931B6D0-6A00-44E8-A3EA-5B1A595ECD47}" srcOrd="0" destOrd="0" presId="urn:microsoft.com/office/officeart/2005/8/layout/radial1"/>
    <dgm:cxn modelId="{60FFB853-BACF-4CB5-B937-BA5B4545D9F8}" type="presParOf" srcId="{6990B199-9C0A-490C-BC30-E34B017E13A2}" destId="{0AE1E0CC-E656-4784-846B-439FEC816655}" srcOrd="6" destOrd="0" presId="urn:microsoft.com/office/officeart/2005/8/layout/radial1"/>
    <dgm:cxn modelId="{1C31664E-03FA-4E2A-AB9C-1A74922C28B9}" type="presParOf" srcId="{6990B199-9C0A-490C-BC30-E34B017E13A2}" destId="{84916DAF-88AF-4CC5-BEE3-DA366A303854}" srcOrd="7" destOrd="0" presId="urn:microsoft.com/office/officeart/2005/8/layout/radial1"/>
    <dgm:cxn modelId="{C9341276-FC72-40DE-9EB5-7B93FD4D0F14}" type="presParOf" srcId="{84916DAF-88AF-4CC5-BEE3-DA366A303854}" destId="{3BFE0C5D-138B-4FA3-9217-45D7E4B17B01}" srcOrd="0" destOrd="0" presId="urn:microsoft.com/office/officeart/2005/8/layout/radial1"/>
    <dgm:cxn modelId="{E03DC2CE-7922-4B21-988A-60C647196499}" type="presParOf" srcId="{6990B199-9C0A-490C-BC30-E34B017E13A2}" destId="{5F12C2D0-5014-437E-A10E-397BBD27981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6BA5C4-B965-466C-9A4A-D948BF6B07BA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5992BBE-B6F5-4CEE-B126-E2A0A4080DC0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dirty="0" smtClean="0">
              <a:solidFill>
                <a:schemeClr val="tx1"/>
              </a:solidFill>
            </a:rPr>
            <a:t>Андріївські вечорниці </a:t>
          </a:r>
          <a:endParaRPr lang="uk-UA" dirty="0">
            <a:solidFill>
              <a:schemeClr val="tx1"/>
            </a:solidFill>
          </a:endParaRPr>
        </a:p>
      </dgm:t>
    </dgm:pt>
    <dgm:pt modelId="{B4CFAF8A-6EB0-49C3-8A9E-D3EE8B365AEB}" type="parTrans" cxnId="{E4477510-610A-4F03-8745-95F9B764292B}">
      <dgm:prSet/>
      <dgm:spPr/>
      <dgm:t>
        <a:bodyPr/>
        <a:lstStyle/>
        <a:p>
          <a:endParaRPr lang="uk-UA"/>
        </a:p>
      </dgm:t>
    </dgm:pt>
    <dgm:pt modelId="{98963DCB-EC82-4E0C-A2F4-1B0ACA246C8E}" type="sibTrans" cxnId="{E4477510-610A-4F03-8745-95F9B764292B}">
      <dgm:prSet/>
      <dgm:spPr/>
      <dgm:t>
        <a:bodyPr/>
        <a:lstStyle/>
        <a:p>
          <a:endParaRPr lang="uk-UA"/>
        </a:p>
      </dgm:t>
    </dgm:pt>
    <dgm:pt modelId="{F1D12681-A8F1-47BC-A772-B819FA56B8B7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Екскурсії </a:t>
          </a:r>
          <a:endParaRPr lang="uk-UA" dirty="0">
            <a:solidFill>
              <a:schemeClr val="tx1"/>
            </a:solidFill>
          </a:endParaRPr>
        </a:p>
      </dgm:t>
    </dgm:pt>
    <dgm:pt modelId="{C8E101C9-684C-4795-A387-8AC647BD2A3E}" type="parTrans" cxnId="{680AE337-98E1-4EC1-8AC8-6EFE1B647870}">
      <dgm:prSet/>
      <dgm:spPr/>
      <dgm:t>
        <a:bodyPr/>
        <a:lstStyle/>
        <a:p>
          <a:endParaRPr lang="uk-UA"/>
        </a:p>
      </dgm:t>
    </dgm:pt>
    <dgm:pt modelId="{48F859E7-4BBE-4E8E-9C74-ACEA9A984FA1}" type="sibTrans" cxnId="{680AE337-98E1-4EC1-8AC8-6EFE1B647870}">
      <dgm:prSet/>
      <dgm:spPr/>
      <dgm:t>
        <a:bodyPr/>
        <a:lstStyle/>
        <a:p>
          <a:endParaRPr lang="uk-UA"/>
        </a:p>
      </dgm:t>
    </dgm:pt>
    <dgm:pt modelId="{DF210B1D-1C86-499A-ACDF-4B61D471CBB3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Проведення родинних свят</a:t>
          </a:r>
          <a:endParaRPr lang="uk-UA" dirty="0">
            <a:solidFill>
              <a:schemeClr val="tx1"/>
            </a:solidFill>
          </a:endParaRPr>
        </a:p>
      </dgm:t>
    </dgm:pt>
    <dgm:pt modelId="{C48D6C9D-4E76-4D5D-BE8D-F8B2D355B9E8}" type="parTrans" cxnId="{A728CC67-FC37-41A5-B226-11939F7303E8}">
      <dgm:prSet/>
      <dgm:spPr/>
      <dgm:t>
        <a:bodyPr/>
        <a:lstStyle/>
        <a:p>
          <a:endParaRPr lang="uk-UA"/>
        </a:p>
      </dgm:t>
    </dgm:pt>
    <dgm:pt modelId="{1A1348B3-CA4D-480D-BA91-C570A58B0010}" type="sibTrans" cxnId="{A728CC67-FC37-41A5-B226-11939F7303E8}">
      <dgm:prSet/>
      <dgm:spPr/>
      <dgm:t>
        <a:bodyPr/>
        <a:lstStyle/>
        <a:p>
          <a:endParaRPr lang="uk-UA"/>
        </a:p>
      </dgm:t>
    </dgm:pt>
    <dgm:pt modelId="{CA48CDD2-FDF1-475F-90F8-682137183D28}" type="pres">
      <dgm:prSet presAssocID="{2A6BA5C4-B965-466C-9A4A-D948BF6B07B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1CFB236F-D17E-41FF-B815-083E44BE6675}" type="pres">
      <dgm:prSet presAssocID="{05992BBE-B6F5-4CEE-B126-E2A0A4080DC0}" presName="composite" presStyleCnt="0"/>
      <dgm:spPr/>
    </dgm:pt>
    <dgm:pt modelId="{D99363BB-FA52-4718-8265-C1A145887307}" type="pres">
      <dgm:prSet presAssocID="{05992BBE-B6F5-4CEE-B126-E2A0A4080DC0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403071F-CC69-4D55-B16D-996C4A12C1C8}" type="pres">
      <dgm:prSet presAssocID="{05992BBE-B6F5-4CEE-B126-E2A0A4080DC0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D1B425-955F-455E-965D-89408B9AFB1F}" type="pres">
      <dgm:prSet presAssocID="{98963DCB-EC82-4E0C-A2F4-1B0ACA246C8E}" presName="sibTrans" presStyleCnt="0"/>
      <dgm:spPr/>
    </dgm:pt>
    <dgm:pt modelId="{4EEAE0C5-138E-416C-8E6D-6E67B15858F2}" type="pres">
      <dgm:prSet presAssocID="{F1D12681-A8F1-47BC-A772-B819FA56B8B7}" presName="composite" presStyleCnt="0"/>
      <dgm:spPr/>
    </dgm:pt>
    <dgm:pt modelId="{FAD596B8-7DB4-48A6-A8E3-F24AA109B4E0}" type="pres">
      <dgm:prSet presAssocID="{F1D12681-A8F1-47BC-A772-B819FA56B8B7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uk-UA"/>
        </a:p>
      </dgm:t>
    </dgm:pt>
    <dgm:pt modelId="{1E26BFDF-E846-4178-8C59-CD2F25AE97F8}" type="pres">
      <dgm:prSet presAssocID="{F1D12681-A8F1-47BC-A772-B819FA56B8B7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6ADA7-80B6-4109-B8D3-994B03B7C89E}" type="pres">
      <dgm:prSet presAssocID="{48F859E7-4BBE-4E8E-9C74-ACEA9A984FA1}" presName="sibTrans" presStyleCnt="0"/>
      <dgm:spPr/>
    </dgm:pt>
    <dgm:pt modelId="{016C502B-A00C-412B-8176-E616A79DD91F}" type="pres">
      <dgm:prSet presAssocID="{DF210B1D-1C86-499A-ACDF-4B61D471CBB3}" presName="composite" presStyleCnt="0"/>
      <dgm:spPr/>
    </dgm:pt>
    <dgm:pt modelId="{A837A2FA-B22A-4ADC-824B-F4BBCAF5D513}" type="pres">
      <dgm:prSet presAssocID="{DF210B1D-1C86-499A-ACDF-4B61D471CBB3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246044EE-8A61-4233-AB59-43D48FCDAA92}" type="pres">
      <dgm:prSet presAssocID="{DF210B1D-1C86-499A-ACDF-4B61D471CBB3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4477510-610A-4F03-8745-95F9B764292B}" srcId="{2A6BA5C4-B965-466C-9A4A-D948BF6B07BA}" destId="{05992BBE-B6F5-4CEE-B126-E2A0A4080DC0}" srcOrd="0" destOrd="0" parTransId="{B4CFAF8A-6EB0-49C3-8A9E-D3EE8B365AEB}" sibTransId="{98963DCB-EC82-4E0C-A2F4-1B0ACA246C8E}"/>
    <dgm:cxn modelId="{32396A58-40F1-424E-8516-E229A6ED474B}" type="presOf" srcId="{05992BBE-B6F5-4CEE-B126-E2A0A4080DC0}" destId="{6403071F-CC69-4D55-B16D-996C4A12C1C8}" srcOrd="0" destOrd="0" presId="urn:microsoft.com/office/officeart/2008/layout/BendingPictureBlocks"/>
    <dgm:cxn modelId="{17CEE528-73C0-4CF0-8919-3D25FA9899A2}" type="presOf" srcId="{2A6BA5C4-B965-466C-9A4A-D948BF6B07BA}" destId="{CA48CDD2-FDF1-475F-90F8-682137183D28}" srcOrd="0" destOrd="0" presId="urn:microsoft.com/office/officeart/2008/layout/BendingPictureBlocks"/>
    <dgm:cxn modelId="{793B3EDD-803C-47E3-960A-170C25E67A5A}" type="presOf" srcId="{DF210B1D-1C86-499A-ACDF-4B61D471CBB3}" destId="{246044EE-8A61-4233-AB59-43D48FCDAA92}" srcOrd="0" destOrd="0" presId="urn:microsoft.com/office/officeart/2008/layout/BendingPictureBlocks"/>
    <dgm:cxn modelId="{680AE337-98E1-4EC1-8AC8-6EFE1B647870}" srcId="{2A6BA5C4-B965-466C-9A4A-D948BF6B07BA}" destId="{F1D12681-A8F1-47BC-A772-B819FA56B8B7}" srcOrd="1" destOrd="0" parTransId="{C8E101C9-684C-4795-A387-8AC647BD2A3E}" sibTransId="{48F859E7-4BBE-4E8E-9C74-ACEA9A984FA1}"/>
    <dgm:cxn modelId="{33BE5AB9-CC15-432C-915D-094882706E73}" type="presOf" srcId="{F1D12681-A8F1-47BC-A772-B819FA56B8B7}" destId="{1E26BFDF-E846-4178-8C59-CD2F25AE97F8}" srcOrd="0" destOrd="0" presId="urn:microsoft.com/office/officeart/2008/layout/BendingPictureBlocks"/>
    <dgm:cxn modelId="{A728CC67-FC37-41A5-B226-11939F7303E8}" srcId="{2A6BA5C4-B965-466C-9A4A-D948BF6B07BA}" destId="{DF210B1D-1C86-499A-ACDF-4B61D471CBB3}" srcOrd="2" destOrd="0" parTransId="{C48D6C9D-4E76-4D5D-BE8D-F8B2D355B9E8}" sibTransId="{1A1348B3-CA4D-480D-BA91-C570A58B0010}"/>
    <dgm:cxn modelId="{E0583E04-B38E-4284-B465-E1682559CF84}" type="presParOf" srcId="{CA48CDD2-FDF1-475F-90F8-682137183D28}" destId="{1CFB236F-D17E-41FF-B815-083E44BE6675}" srcOrd="0" destOrd="0" presId="urn:microsoft.com/office/officeart/2008/layout/BendingPictureBlocks"/>
    <dgm:cxn modelId="{B04C5BAD-264B-4C9B-9A9D-B8F467A86ED2}" type="presParOf" srcId="{1CFB236F-D17E-41FF-B815-083E44BE6675}" destId="{D99363BB-FA52-4718-8265-C1A145887307}" srcOrd="0" destOrd="0" presId="urn:microsoft.com/office/officeart/2008/layout/BendingPictureBlocks"/>
    <dgm:cxn modelId="{D3CBA629-50A0-4AB3-960F-B4A6700D1D73}" type="presParOf" srcId="{1CFB236F-D17E-41FF-B815-083E44BE6675}" destId="{6403071F-CC69-4D55-B16D-996C4A12C1C8}" srcOrd="1" destOrd="0" presId="urn:microsoft.com/office/officeart/2008/layout/BendingPictureBlocks"/>
    <dgm:cxn modelId="{B8EB8372-094C-4507-B4DD-214174791C00}" type="presParOf" srcId="{CA48CDD2-FDF1-475F-90F8-682137183D28}" destId="{1CD1B425-955F-455E-965D-89408B9AFB1F}" srcOrd="1" destOrd="0" presId="urn:microsoft.com/office/officeart/2008/layout/BendingPictureBlocks"/>
    <dgm:cxn modelId="{3413C477-1C52-4E5C-81A1-49758852444F}" type="presParOf" srcId="{CA48CDD2-FDF1-475F-90F8-682137183D28}" destId="{4EEAE0C5-138E-416C-8E6D-6E67B15858F2}" srcOrd="2" destOrd="0" presId="urn:microsoft.com/office/officeart/2008/layout/BendingPictureBlocks"/>
    <dgm:cxn modelId="{B6407714-391A-42F2-9FD7-E95D183C50F7}" type="presParOf" srcId="{4EEAE0C5-138E-416C-8E6D-6E67B15858F2}" destId="{FAD596B8-7DB4-48A6-A8E3-F24AA109B4E0}" srcOrd="0" destOrd="0" presId="urn:microsoft.com/office/officeart/2008/layout/BendingPictureBlocks"/>
    <dgm:cxn modelId="{DE509CBB-E94F-4C7F-8B2E-EF7DCF537F31}" type="presParOf" srcId="{4EEAE0C5-138E-416C-8E6D-6E67B15858F2}" destId="{1E26BFDF-E846-4178-8C59-CD2F25AE97F8}" srcOrd="1" destOrd="0" presId="urn:microsoft.com/office/officeart/2008/layout/BendingPictureBlocks"/>
    <dgm:cxn modelId="{E72018F2-51DC-4F6D-A548-20DC9C7F5BF5}" type="presParOf" srcId="{CA48CDD2-FDF1-475F-90F8-682137183D28}" destId="{1416ADA7-80B6-4109-B8D3-994B03B7C89E}" srcOrd="3" destOrd="0" presId="urn:microsoft.com/office/officeart/2008/layout/BendingPictureBlocks"/>
    <dgm:cxn modelId="{77791317-A228-4E71-8F10-9C43802913E9}" type="presParOf" srcId="{CA48CDD2-FDF1-475F-90F8-682137183D28}" destId="{016C502B-A00C-412B-8176-E616A79DD91F}" srcOrd="4" destOrd="0" presId="urn:microsoft.com/office/officeart/2008/layout/BendingPictureBlocks"/>
    <dgm:cxn modelId="{DA65DAFF-1805-4A68-A20D-FC6023709293}" type="presParOf" srcId="{016C502B-A00C-412B-8176-E616A79DD91F}" destId="{A837A2FA-B22A-4ADC-824B-F4BBCAF5D513}" srcOrd="0" destOrd="0" presId="urn:microsoft.com/office/officeart/2008/layout/BendingPictureBlocks"/>
    <dgm:cxn modelId="{79E885FF-324F-45E5-899A-29C050B4D036}" type="presParOf" srcId="{016C502B-A00C-412B-8176-E616A79DD91F}" destId="{246044EE-8A61-4233-AB59-43D48FCDAA92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0262CB-8943-4976-9A08-41A3E3856080}" type="doc">
      <dgm:prSet loTypeId="urn:microsoft.com/office/officeart/2009/3/layout/SpiralPicture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5FA5262-2427-43D4-9B77-006457D08D44}">
      <dgm:prSet phldrT="[Текст]" phldr="1"/>
      <dgm:spPr/>
      <dgm:t>
        <a:bodyPr/>
        <a:lstStyle/>
        <a:p>
          <a:endParaRPr lang="uk-UA" dirty="0"/>
        </a:p>
      </dgm:t>
    </dgm:pt>
    <dgm:pt modelId="{D816A4D0-6787-4580-B35F-CFAB8F571EEB}" type="parTrans" cxnId="{555DE856-2903-440C-82C6-3AE41CEEC7B6}">
      <dgm:prSet/>
      <dgm:spPr/>
      <dgm:t>
        <a:bodyPr/>
        <a:lstStyle/>
        <a:p>
          <a:endParaRPr lang="uk-UA"/>
        </a:p>
      </dgm:t>
    </dgm:pt>
    <dgm:pt modelId="{A076B67E-B952-49EF-A6CF-76DCBA1DB0F7}" type="sibTrans" cxnId="{555DE856-2903-440C-82C6-3AE41CEEC7B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uk-UA"/>
        </a:p>
      </dgm:t>
    </dgm:pt>
    <dgm:pt modelId="{38E5B1B5-E77F-408C-8927-DE0366A36FE7}">
      <dgm:prSet phldrT="[Текст]" phldr="1"/>
      <dgm:spPr/>
      <dgm:t>
        <a:bodyPr/>
        <a:lstStyle/>
        <a:p>
          <a:endParaRPr lang="uk-UA"/>
        </a:p>
      </dgm:t>
    </dgm:pt>
    <dgm:pt modelId="{5EA38E96-6263-4586-B820-06A7E9651245}" type="parTrans" cxnId="{D584399A-BF8F-420E-8435-E4562D033FE8}">
      <dgm:prSet/>
      <dgm:spPr/>
      <dgm:t>
        <a:bodyPr/>
        <a:lstStyle/>
        <a:p>
          <a:endParaRPr lang="uk-UA"/>
        </a:p>
      </dgm:t>
    </dgm:pt>
    <dgm:pt modelId="{25E1814A-0C61-46E3-A524-A4A0AED841E9}" type="sibTrans" cxnId="{D584399A-BF8F-420E-8435-E4562D033FE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D199BF62-23DD-435A-82DA-7AE634986557}">
      <dgm:prSet phldrT="[Текст]" phldr="1"/>
      <dgm:spPr/>
      <dgm:t>
        <a:bodyPr/>
        <a:lstStyle/>
        <a:p>
          <a:endParaRPr lang="uk-UA"/>
        </a:p>
      </dgm:t>
    </dgm:pt>
    <dgm:pt modelId="{C0EACD5A-0AF9-49E6-A40A-D951C0FCB7C6}" type="parTrans" cxnId="{41CB641B-0ABD-4D60-BE13-25D6E8588342}">
      <dgm:prSet/>
      <dgm:spPr/>
      <dgm:t>
        <a:bodyPr/>
        <a:lstStyle/>
        <a:p>
          <a:endParaRPr lang="uk-UA"/>
        </a:p>
      </dgm:t>
    </dgm:pt>
    <dgm:pt modelId="{C30CDF1B-91B4-431A-AD8A-A8045D24EC17}" type="sibTrans" cxnId="{41CB641B-0ABD-4D60-BE13-25D6E8588342}">
      <dgm:prSet/>
      <dgm:spPr/>
      <dgm:t>
        <a:bodyPr/>
        <a:lstStyle/>
        <a:p>
          <a:endParaRPr lang="uk-UA"/>
        </a:p>
      </dgm:t>
    </dgm:pt>
    <dgm:pt modelId="{50CA2B99-7B9F-4AB4-B5B0-A829D537E400}">
      <dgm:prSet/>
      <dgm:spPr/>
      <dgm:t>
        <a:bodyPr/>
        <a:lstStyle/>
        <a:p>
          <a:endParaRPr lang="uk-UA" dirty="0"/>
        </a:p>
      </dgm:t>
    </dgm:pt>
    <dgm:pt modelId="{05EFF084-BF6C-4879-ACC5-228174F06EB7}" type="parTrans" cxnId="{D4D020CC-AFA0-4D5C-BC50-12BCE63A589A}">
      <dgm:prSet/>
      <dgm:spPr/>
      <dgm:t>
        <a:bodyPr/>
        <a:lstStyle/>
        <a:p>
          <a:endParaRPr lang="uk-UA"/>
        </a:p>
      </dgm:t>
    </dgm:pt>
    <dgm:pt modelId="{185606EF-C307-41E0-BD19-8888C6133B1E}" type="sibTrans" cxnId="{D4D020CC-AFA0-4D5C-BC50-12BCE63A589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00FD4336-82A6-40A2-AB1C-48B6445E9629}">
      <dgm:prSet/>
      <dgm:spPr/>
      <dgm:t>
        <a:bodyPr/>
        <a:lstStyle/>
        <a:p>
          <a:endParaRPr lang="uk-UA"/>
        </a:p>
      </dgm:t>
    </dgm:pt>
    <dgm:pt modelId="{ED162686-9DB4-4913-9B7C-B1B66365C27B}" type="parTrans" cxnId="{779B7546-0CA0-4ECE-9C61-8B9D1C330D09}">
      <dgm:prSet/>
      <dgm:spPr/>
      <dgm:t>
        <a:bodyPr/>
        <a:lstStyle/>
        <a:p>
          <a:endParaRPr lang="uk-UA"/>
        </a:p>
      </dgm:t>
    </dgm:pt>
    <dgm:pt modelId="{BE1070C7-6797-4D6D-B087-0EC199413FB4}" type="sibTrans" cxnId="{779B7546-0CA0-4ECE-9C61-8B9D1C330D09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uk-UA"/>
        </a:p>
      </dgm:t>
    </dgm:pt>
    <dgm:pt modelId="{28205875-7F87-4685-9E8D-B6FD90EE3E3E}">
      <dgm:prSet/>
      <dgm:spPr/>
      <dgm:t>
        <a:bodyPr/>
        <a:lstStyle/>
        <a:p>
          <a:r>
            <a:rPr lang="uk-UA" dirty="0" smtClean="0"/>
            <a:t>Леонід </a:t>
          </a:r>
          <a:r>
            <a:rPr lang="uk-UA" dirty="0" err="1" smtClean="0"/>
            <a:t>Федорук</a:t>
          </a:r>
          <a:r>
            <a:rPr lang="uk-UA" dirty="0" smtClean="0"/>
            <a:t>, </a:t>
          </a:r>
          <a:endParaRPr lang="uk-UA" dirty="0"/>
        </a:p>
      </dgm:t>
    </dgm:pt>
    <dgm:pt modelId="{51BFF30E-A440-4923-9EF4-E80ACE78C313}" type="sibTrans" cxnId="{7AA49563-F8A8-4A41-A902-D528301C3F0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uk-UA"/>
        </a:p>
      </dgm:t>
    </dgm:pt>
    <dgm:pt modelId="{B3EECF69-BF23-457C-8F6F-EF0E42F5BB2D}" type="parTrans" cxnId="{7AA49563-F8A8-4A41-A902-D528301C3F0D}">
      <dgm:prSet/>
      <dgm:spPr/>
      <dgm:t>
        <a:bodyPr/>
        <a:lstStyle/>
        <a:p>
          <a:endParaRPr lang="uk-UA"/>
        </a:p>
      </dgm:t>
    </dgm:pt>
    <dgm:pt modelId="{63E41023-F8AC-41D6-B06C-E930DAEA0BC8}" type="pres">
      <dgm:prSet presAssocID="{1D0262CB-8943-4976-9A08-41A3E3856080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986759C6-052D-44EC-9B14-F423036FA283}" type="pres">
      <dgm:prSet presAssocID="{1D0262CB-8943-4976-9A08-41A3E3856080}" presName="picts" presStyleCnt="0"/>
      <dgm:spPr/>
    </dgm:pt>
    <dgm:pt modelId="{6430460F-2454-4778-83E6-D8AB1DD7AF22}" type="pres">
      <dgm:prSet presAssocID="{1D0262CB-8943-4976-9A08-41A3E3856080}" presName="space1" presStyleCnt="0"/>
      <dgm:spPr/>
    </dgm:pt>
    <dgm:pt modelId="{7E9C29A9-E158-4EA8-9C50-C50A9E1BED6A}" type="pres">
      <dgm:prSet presAssocID="{1D0262CB-8943-4976-9A08-41A3E3856080}" presName="space2" presStyleCnt="0"/>
      <dgm:spPr/>
    </dgm:pt>
    <dgm:pt modelId="{630DD544-4CBA-49E3-BABF-B6566EAA8F89}" type="pres">
      <dgm:prSet presAssocID="{A076B67E-B952-49EF-A6CF-76DCBA1DB0F7}" presName="pictA1" presStyleCnt="0"/>
      <dgm:spPr/>
    </dgm:pt>
    <dgm:pt modelId="{C61BA225-DCE9-4DD3-B295-A4E81A66D4A1}" type="pres">
      <dgm:prSet presAssocID="{A076B67E-B952-49EF-A6CF-76DCBA1DB0F7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4B676F21-8C72-40B1-AAB6-B5CB0C50D7CB}" type="pres">
      <dgm:prSet presAssocID="{A076B67E-B952-49EF-A6CF-76DCBA1DB0F7}" presName="oneDotPict" presStyleCnt="0"/>
      <dgm:spPr/>
    </dgm:pt>
    <dgm:pt modelId="{5CE9B000-E722-44B8-9D0E-332B0C9E9491}" type="pres">
      <dgm:prSet presAssocID="{A076B67E-B952-49EF-A6CF-76DCBA1DB0F7}" presName="dotPict_11" presStyleLbl="solidFgAcc1" presStyleIdx="0" presStyleCnt="30"/>
      <dgm:spPr/>
    </dgm:pt>
    <dgm:pt modelId="{9CB27376-94DB-42DE-ADED-982D508278E4}" type="pres">
      <dgm:prSet presAssocID="{185606EF-C307-41E0-BD19-8888C6133B1E}" presName="pictA2" presStyleCnt="0"/>
      <dgm:spPr/>
    </dgm:pt>
    <dgm:pt modelId="{14467722-53C5-43AC-96E5-092A56D08248}" type="pres">
      <dgm:prSet presAssocID="{185606EF-C307-41E0-BD19-8888C6133B1E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7741F0BA-942B-4AA0-9C1B-569367E10728}" type="pres">
      <dgm:prSet presAssocID="{185606EF-C307-41E0-BD19-8888C6133B1E}" presName="twoDotsPict" presStyleCnt="0"/>
      <dgm:spPr/>
    </dgm:pt>
    <dgm:pt modelId="{7A1AE610-C8D1-4ADB-AD52-8F7C6FECF5A6}" type="pres">
      <dgm:prSet presAssocID="{185606EF-C307-41E0-BD19-8888C6133B1E}" presName="dotPict_21" presStyleLbl="solidFgAcc1" presStyleIdx="1" presStyleCnt="30"/>
      <dgm:spPr/>
    </dgm:pt>
    <dgm:pt modelId="{841B567B-A8FF-4220-B739-B551BD2C1FE2}" type="pres">
      <dgm:prSet presAssocID="{185606EF-C307-41E0-BD19-8888C6133B1E}" presName="dotPict_22" presStyleLbl="solidFgAcc1" presStyleIdx="2" presStyleCnt="30"/>
      <dgm:spPr/>
    </dgm:pt>
    <dgm:pt modelId="{C0BA91BB-FBFC-4B18-9569-39629E234848}" type="pres">
      <dgm:prSet presAssocID="{51BFF30E-A440-4923-9EF4-E80ACE78C313}" presName="pictA3" presStyleCnt="0"/>
      <dgm:spPr/>
    </dgm:pt>
    <dgm:pt modelId="{80167A6A-A93B-4DED-8EBE-F3F945BCEC7F}" type="pres">
      <dgm:prSet presAssocID="{51BFF30E-A440-4923-9EF4-E80ACE78C313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1844E13D-C37C-4A53-A679-EDAD505DEB1B}" type="pres">
      <dgm:prSet presAssocID="{51BFF30E-A440-4923-9EF4-E80ACE78C313}" presName="threeDotsPict" presStyleCnt="0"/>
      <dgm:spPr/>
    </dgm:pt>
    <dgm:pt modelId="{4E6DFB45-6F4E-4A90-B1D3-7040DD602274}" type="pres">
      <dgm:prSet presAssocID="{51BFF30E-A440-4923-9EF4-E80ACE78C313}" presName="dotPict_31" presStyleLbl="solidFgAcc1" presStyleIdx="3" presStyleCnt="30"/>
      <dgm:spPr/>
    </dgm:pt>
    <dgm:pt modelId="{04EF2E25-64D9-4D21-9C12-F652D56589A4}" type="pres">
      <dgm:prSet presAssocID="{51BFF30E-A440-4923-9EF4-E80ACE78C313}" presName="dotPict_32" presStyleLbl="solidFgAcc1" presStyleIdx="4" presStyleCnt="30"/>
      <dgm:spPr/>
    </dgm:pt>
    <dgm:pt modelId="{44C30D5E-E347-4208-A2DF-DB66E3E819BB}" type="pres">
      <dgm:prSet presAssocID="{51BFF30E-A440-4923-9EF4-E80ACE78C313}" presName="dotPict_33" presStyleLbl="solidFgAcc1" presStyleIdx="5" presStyleCnt="30"/>
      <dgm:spPr/>
    </dgm:pt>
    <dgm:pt modelId="{C102C4B2-45EA-49BE-B14A-C572D10D3AD5}" type="pres">
      <dgm:prSet presAssocID="{BE1070C7-6797-4D6D-B087-0EC199413FB4}" presName="pictA4" presStyleCnt="0"/>
      <dgm:spPr/>
    </dgm:pt>
    <dgm:pt modelId="{37EDA222-91EF-461B-8B80-87C807AC9CCA}" type="pres">
      <dgm:prSet presAssocID="{BE1070C7-6797-4D6D-B087-0EC199413FB4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BE12B5AA-1BEB-405A-8149-0B3B3B7BC272}" type="pres">
      <dgm:prSet presAssocID="{BE1070C7-6797-4D6D-B087-0EC199413FB4}" presName="fourDotsPict" presStyleCnt="0"/>
      <dgm:spPr/>
    </dgm:pt>
    <dgm:pt modelId="{B6A191EE-6DBD-4A19-B3EE-FAEF3A0C1E78}" type="pres">
      <dgm:prSet presAssocID="{BE1070C7-6797-4D6D-B087-0EC199413FB4}" presName="dotPict_41" presStyleLbl="solidFgAcc1" presStyleIdx="6" presStyleCnt="30"/>
      <dgm:spPr/>
    </dgm:pt>
    <dgm:pt modelId="{993DB08E-8D0F-409C-9CBE-587B5E643D45}" type="pres">
      <dgm:prSet presAssocID="{BE1070C7-6797-4D6D-B087-0EC199413FB4}" presName="dotPict_42" presStyleLbl="solidFgAcc1" presStyleIdx="7" presStyleCnt="30"/>
      <dgm:spPr/>
    </dgm:pt>
    <dgm:pt modelId="{C56704AF-70B5-4DD3-85C3-D0D997D6080A}" type="pres">
      <dgm:prSet presAssocID="{BE1070C7-6797-4D6D-B087-0EC199413FB4}" presName="dotPict_43" presStyleLbl="solidFgAcc1" presStyleIdx="8" presStyleCnt="30"/>
      <dgm:spPr/>
    </dgm:pt>
    <dgm:pt modelId="{AEF00A86-A1DD-4AF8-874E-9AA5A24DC4EC}" type="pres">
      <dgm:prSet presAssocID="{BE1070C7-6797-4D6D-B087-0EC199413FB4}" presName="dotPict_44" presStyleLbl="solidFgAcc1" presStyleIdx="9" presStyleCnt="30"/>
      <dgm:spPr/>
    </dgm:pt>
    <dgm:pt modelId="{248B8E9B-F495-4248-B13A-6478DD383963}" type="pres">
      <dgm:prSet presAssocID="{25E1814A-0C61-46E3-A524-A4A0AED841E9}" presName="pictA5" presStyleCnt="0"/>
      <dgm:spPr/>
    </dgm:pt>
    <dgm:pt modelId="{7CCE8786-34E2-4CD6-874D-F02C73E8F0DE}" type="pres">
      <dgm:prSet presAssocID="{25E1814A-0C61-46E3-A524-A4A0AED841E9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C1C5DCC1-447F-4E10-8B46-34283EB97315}" type="pres">
      <dgm:prSet presAssocID="{25E1814A-0C61-46E3-A524-A4A0AED841E9}" presName="fiveDotsPict" presStyleCnt="0"/>
      <dgm:spPr/>
    </dgm:pt>
    <dgm:pt modelId="{85DABE49-50C3-4C1F-8973-310DC06D71C1}" type="pres">
      <dgm:prSet presAssocID="{25E1814A-0C61-46E3-A524-A4A0AED841E9}" presName="dotPict_51" presStyleLbl="solidFgAcc1" presStyleIdx="10" presStyleCnt="30"/>
      <dgm:spPr/>
    </dgm:pt>
    <dgm:pt modelId="{8A9D4B31-0580-4D69-874E-30A5983280E7}" type="pres">
      <dgm:prSet presAssocID="{25E1814A-0C61-46E3-A524-A4A0AED841E9}" presName="dotPict_52" presStyleLbl="solidFgAcc1" presStyleIdx="11" presStyleCnt="30"/>
      <dgm:spPr/>
    </dgm:pt>
    <dgm:pt modelId="{DA8DFD6E-9475-4084-9355-2F259A203D3F}" type="pres">
      <dgm:prSet presAssocID="{25E1814A-0C61-46E3-A524-A4A0AED841E9}" presName="dotPict_53" presStyleLbl="solidFgAcc1" presStyleIdx="12" presStyleCnt="30"/>
      <dgm:spPr/>
    </dgm:pt>
    <dgm:pt modelId="{957A4C18-E750-4668-8525-3D9D06E38792}" type="pres">
      <dgm:prSet presAssocID="{25E1814A-0C61-46E3-A524-A4A0AED841E9}" presName="dotPict_54" presStyleLbl="solidFgAcc1" presStyleIdx="13" presStyleCnt="30"/>
      <dgm:spPr/>
    </dgm:pt>
    <dgm:pt modelId="{81F1F084-C2FF-4CCF-B4F3-D6D3F143A4A8}" type="pres">
      <dgm:prSet presAssocID="{25E1814A-0C61-46E3-A524-A4A0AED841E9}" presName="dotPict_55" presStyleLbl="solidFgAcc1" presStyleIdx="14" presStyleCnt="30"/>
      <dgm:spPr/>
    </dgm:pt>
    <dgm:pt modelId="{6EB6649D-3EE7-4ADF-BFB0-21554510DC07}" type="pres">
      <dgm:prSet presAssocID="{1D0262CB-8943-4976-9A08-41A3E3856080}" presName="txLine" presStyleCnt="0"/>
      <dgm:spPr/>
    </dgm:pt>
    <dgm:pt modelId="{231EA957-2E5D-4100-A7E6-B1870B2A6AB1}" type="pres">
      <dgm:prSet presAssocID="{B5FA5262-2427-43D4-9B77-006457D08D44}" presName="oneDotTx" presStyleCnt="0"/>
      <dgm:spPr/>
    </dgm:pt>
    <dgm:pt modelId="{D8028896-1C92-4775-BA93-3C253DEBAE5C}" type="pres">
      <dgm:prSet presAssocID="{B5FA5262-2427-43D4-9B77-006457D08D44}" presName="dotTx_11" presStyleLbl="solidFgAcc1" presStyleIdx="15" presStyleCnt="30"/>
      <dgm:spPr/>
    </dgm:pt>
    <dgm:pt modelId="{D1AA7FEB-DEAB-463C-99DE-FC306B08B8F7}" type="pres">
      <dgm:prSet presAssocID="{B5FA5262-2427-43D4-9B77-006457D08D44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2712EB-1EB2-4445-850B-7F5F3406AE9D}" type="pres">
      <dgm:prSet presAssocID="{50CA2B99-7B9F-4AB4-B5B0-A829D537E400}" presName="twoDotsTx" presStyleCnt="0"/>
      <dgm:spPr/>
    </dgm:pt>
    <dgm:pt modelId="{BDD3045D-E4F2-4E7C-A1DF-798F639AE673}" type="pres">
      <dgm:prSet presAssocID="{50CA2B99-7B9F-4AB4-B5B0-A829D537E400}" presName="dotTx_21" presStyleLbl="solidFgAcc1" presStyleIdx="16" presStyleCnt="30"/>
      <dgm:spPr/>
    </dgm:pt>
    <dgm:pt modelId="{B762D73C-EC31-418A-8582-50F8D89EC4D0}" type="pres">
      <dgm:prSet presAssocID="{50CA2B99-7B9F-4AB4-B5B0-A829D537E400}" presName="dotTx_22" presStyleLbl="solidFgAcc1" presStyleIdx="17" presStyleCnt="30"/>
      <dgm:spPr/>
    </dgm:pt>
    <dgm:pt modelId="{8D840057-78B3-4E2B-BC06-664AB73E6611}" type="pres">
      <dgm:prSet presAssocID="{50CA2B99-7B9F-4AB4-B5B0-A829D537E400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03FC8B-129D-48C0-8887-A287C20ED708}" type="pres">
      <dgm:prSet presAssocID="{28205875-7F87-4685-9E8D-B6FD90EE3E3E}" presName="threeDotsTx" presStyleCnt="0"/>
      <dgm:spPr/>
    </dgm:pt>
    <dgm:pt modelId="{23BBAD66-809E-43EE-91C3-FC0055AF32B6}" type="pres">
      <dgm:prSet presAssocID="{28205875-7F87-4685-9E8D-B6FD90EE3E3E}" presName="dotTx_31" presStyleLbl="solidFgAcc1" presStyleIdx="18" presStyleCnt="30"/>
      <dgm:spPr/>
    </dgm:pt>
    <dgm:pt modelId="{7E253FA6-DF21-4F58-84FC-DA280D5CC0DC}" type="pres">
      <dgm:prSet presAssocID="{28205875-7F87-4685-9E8D-B6FD90EE3E3E}" presName="dotTx_32" presStyleLbl="solidFgAcc1" presStyleIdx="19" presStyleCnt="30"/>
      <dgm:spPr/>
    </dgm:pt>
    <dgm:pt modelId="{046D49C9-B9E1-44D0-98CC-E6322B9ADB66}" type="pres">
      <dgm:prSet presAssocID="{28205875-7F87-4685-9E8D-B6FD90EE3E3E}" presName="dotTx_33" presStyleLbl="solidFgAcc1" presStyleIdx="20" presStyleCnt="30"/>
      <dgm:spPr/>
    </dgm:pt>
    <dgm:pt modelId="{263A328B-262F-41DF-91C0-71170BD3CE2B}" type="pres">
      <dgm:prSet presAssocID="{28205875-7F87-4685-9E8D-B6FD90EE3E3E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714957-EA8C-4CE7-B3EC-882054F77C33}" type="pres">
      <dgm:prSet presAssocID="{00FD4336-82A6-40A2-AB1C-48B6445E9629}" presName="fourDotsTx" presStyleCnt="0"/>
      <dgm:spPr/>
    </dgm:pt>
    <dgm:pt modelId="{CA0F7261-0E19-48C3-A702-92F4425362F6}" type="pres">
      <dgm:prSet presAssocID="{00FD4336-82A6-40A2-AB1C-48B6445E9629}" presName="dotTx_41" presStyleLbl="solidFgAcc1" presStyleIdx="21" presStyleCnt="30"/>
      <dgm:spPr/>
    </dgm:pt>
    <dgm:pt modelId="{F4E70AFB-BD10-4B5D-BFB1-659C2C06D27E}" type="pres">
      <dgm:prSet presAssocID="{00FD4336-82A6-40A2-AB1C-48B6445E9629}" presName="dotTx_42" presStyleLbl="solidFgAcc1" presStyleIdx="22" presStyleCnt="30"/>
      <dgm:spPr/>
    </dgm:pt>
    <dgm:pt modelId="{636E9AE2-8BA5-41CD-9807-379B67FCC1DB}" type="pres">
      <dgm:prSet presAssocID="{00FD4336-82A6-40A2-AB1C-48B6445E9629}" presName="dotTx_43" presStyleLbl="solidFgAcc1" presStyleIdx="23" presStyleCnt="30"/>
      <dgm:spPr/>
    </dgm:pt>
    <dgm:pt modelId="{AFBE4043-972D-4BCE-9216-E7B2322C252B}" type="pres">
      <dgm:prSet presAssocID="{00FD4336-82A6-40A2-AB1C-48B6445E9629}" presName="dotTx_44" presStyleLbl="solidFgAcc1" presStyleIdx="24" presStyleCnt="30"/>
      <dgm:spPr/>
    </dgm:pt>
    <dgm:pt modelId="{EC76B5A8-27D5-4310-B942-660D580070F8}" type="pres">
      <dgm:prSet presAssocID="{00FD4336-82A6-40A2-AB1C-48B6445E9629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096C69-8E56-4FD9-9970-D394CE13FB1B}" type="pres">
      <dgm:prSet presAssocID="{38E5B1B5-E77F-408C-8927-DE0366A36FE7}" presName="fiveDotsTx" presStyleCnt="0"/>
      <dgm:spPr/>
    </dgm:pt>
    <dgm:pt modelId="{87EC5EC9-CDA3-46C6-859D-298361D5BFE3}" type="pres">
      <dgm:prSet presAssocID="{38E5B1B5-E77F-408C-8927-DE0366A36FE7}" presName="dotTx_51" presStyleLbl="solidFgAcc1" presStyleIdx="25" presStyleCnt="30"/>
      <dgm:spPr/>
    </dgm:pt>
    <dgm:pt modelId="{9EF56CA1-8DF1-4C98-AB1B-DC5329417654}" type="pres">
      <dgm:prSet presAssocID="{38E5B1B5-E77F-408C-8927-DE0366A36FE7}" presName="dotTx_52" presStyleLbl="solidFgAcc1" presStyleIdx="26" presStyleCnt="30"/>
      <dgm:spPr/>
    </dgm:pt>
    <dgm:pt modelId="{62F30BC5-C1BF-4BE9-ABED-229E061BF4D6}" type="pres">
      <dgm:prSet presAssocID="{38E5B1B5-E77F-408C-8927-DE0366A36FE7}" presName="dotTx_53" presStyleLbl="solidFgAcc1" presStyleIdx="27" presStyleCnt="30"/>
      <dgm:spPr/>
    </dgm:pt>
    <dgm:pt modelId="{EE85A977-8133-43E8-A24D-EA9BC3AD240D}" type="pres">
      <dgm:prSet presAssocID="{38E5B1B5-E77F-408C-8927-DE0366A36FE7}" presName="dotTx_54" presStyleLbl="solidFgAcc1" presStyleIdx="28" presStyleCnt="30"/>
      <dgm:spPr/>
    </dgm:pt>
    <dgm:pt modelId="{54FB846B-5E66-48B1-87FD-34D593797BA8}" type="pres">
      <dgm:prSet presAssocID="{38E5B1B5-E77F-408C-8927-DE0366A36FE7}" presName="dotTx_55" presStyleLbl="solidFgAcc1" presStyleIdx="29" presStyleCnt="30"/>
      <dgm:spPr/>
    </dgm:pt>
    <dgm:pt modelId="{7F7E735A-8263-404A-A2FB-6C61C7D8A1E4}" type="pres">
      <dgm:prSet presAssocID="{38E5B1B5-E77F-408C-8927-DE0366A36FE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73946A-C4FF-4DDE-B601-6B6848F15547}" type="presOf" srcId="{51BFF30E-A440-4923-9EF4-E80ACE78C313}" destId="{80167A6A-A93B-4DED-8EBE-F3F945BCEC7F}" srcOrd="0" destOrd="0" presId="urn:microsoft.com/office/officeart/2009/3/layout/SpiralPicture"/>
    <dgm:cxn modelId="{555DE856-2903-440C-82C6-3AE41CEEC7B6}" srcId="{1D0262CB-8943-4976-9A08-41A3E3856080}" destId="{B5FA5262-2427-43D4-9B77-006457D08D44}" srcOrd="0" destOrd="0" parTransId="{D816A4D0-6787-4580-B35F-CFAB8F571EEB}" sibTransId="{A076B67E-B952-49EF-A6CF-76DCBA1DB0F7}"/>
    <dgm:cxn modelId="{1B9E32A4-6C11-463E-8A7D-CA53DF56E7E3}" type="presOf" srcId="{BE1070C7-6797-4D6D-B087-0EC199413FB4}" destId="{37EDA222-91EF-461B-8B80-87C807AC9CCA}" srcOrd="0" destOrd="0" presId="urn:microsoft.com/office/officeart/2009/3/layout/SpiralPicture"/>
    <dgm:cxn modelId="{DACF4E85-3D61-4E56-B7BB-8D4DDED3CB5E}" type="presOf" srcId="{28205875-7F87-4685-9E8D-B6FD90EE3E3E}" destId="{263A328B-262F-41DF-91C0-71170BD3CE2B}" srcOrd="0" destOrd="0" presId="urn:microsoft.com/office/officeart/2009/3/layout/SpiralPicture"/>
    <dgm:cxn modelId="{EC7DF947-E7AF-4C32-81C2-6AB54EB469F6}" type="presOf" srcId="{38E5B1B5-E77F-408C-8927-DE0366A36FE7}" destId="{7F7E735A-8263-404A-A2FB-6C61C7D8A1E4}" srcOrd="0" destOrd="0" presId="urn:microsoft.com/office/officeart/2009/3/layout/SpiralPicture"/>
    <dgm:cxn modelId="{27AABF45-29DB-49C8-948D-A5AF80163DC2}" type="presOf" srcId="{25E1814A-0C61-46E3-A524-A4A0AED841E9}" destId="{7CCE8786-34E2-4CD6-874D-F02C73E8F0DE}" srcOrd="0" destOrd="0" presId="urn:microsoft.com/office/officeart/2009/3/layout/SpiralPicture"/>
    <dgm:cxn modelId="{7AA49563-F8A8-4A41-A902-D528301C3F0D}" srcId="{1D0262CB-8943-4976-9A08-41A3E3856080}" destId="{28205875-7F87-4685-9E8D-B6FD90EE3E3E}" srcOrd="2" destOrd="0" parTransId="{B3EECF69-BF23-457C-8F6F-EF0E42F5BB2D}" sibTransId="{51BFF30E-A440-4923-9EF4-E80ACE78C313}"/>
    <dgm:cxn modelId="{6037D676-3A43-4F56-995C-D8F93C5183C4}" type="presOf" srcId="{50CA2B99-7B9F-4AB4-B5B0-A829D537E400}" destId="{8D840057-78B3-4E2B-BC06-664AB73E6611}" srcOrd="0" destOrd="0" presId="urn:microsoft.com/office/officeart/2009/3/layout/SpiralPicture"/>
    <dgm:cxn modelId="{EF9BB9E1-C29C-49AA-AE70-ECA62865C4A9}" type="presOf" srcId="{00FD4336-82A6-40A2-AB1C-48B6445E9629}" destId="{EC76B5A8-27D5-4310-B942-660D580070F8}" srcOrd="0" destOrd="0" presId="urn:microsoft.com/office/officeart/2009/3/layout/SpiralPicture"/>
    <dgm:cxn modelId="{2CDF287D-FF9F-4D1E-A567-00D19AC839BE}" type="presOf" srcId="{A076B67E-B952-49EF-A6CF-76DCBA1DB0F7}" destId="{C61BA225-DCE9-4DD3-B295-A4E81A66D4A1}" srcOrd="0" destOrd="0" presId="urn:microsoft.com/office/officeart/2009/3/layout/SpiralPicture"/>
    <dgm:cxn modelId="{D584399A-BF8F-420E-8435-E4562D033FE8}" srcId="{1D0262CB-8943-4976-9A08-41A3E3856080}" destId="{38E5B1B5-E77F-408C-8927-DE0366A36FE7}" srcOrd="4" destOrd="0" parTransId="{5EA38E96-6263-4586-B820-06A7E9651245}" sibTransId="{25E1814A-0C61-46E3-A524-A4A0AED841E9}"/>
    <dgm:cxn modelId="{D4D020CC-AFA0-4D5C-BC50-12BCE63A589A}" srcId="{1D0262CB-8943-4976-9A08-41A3E3856080}" destId="{50CA2B99-7B9F-4AB4-B5B0-A829D537E400}" srcOrd="1" destOrd="0" parTransId="{05EFF084-BF6C-4879-ACC5-228174F06EB7}" sibTransId="{185606EF-C307-41E0-BD19-8888C6133B1E}"/>
    <dgm:cxn modelId="{EB2C2807-8872-4C40-8308-6BF0F055976A}" type="presOf" srcId="{B5FA5262-2427-43D4-9B77-006457D08D44}" destId="{D1AA7FEB-DEAB-463C-99DE-FC306B08B8F7}" srcOrd="0" destOrd="0" presId="urn:microsoft.com/office/officeart/2009/3/layout/SpiralPicture"/>
    <dgm:cxn modelId="{4885C79D-9F8F-4363-A09A-0296201E2771}" type="presOf" srcId="{1D0262CB-8943-4976-9A08-41A3E3856080}" destId="{63E41023-F8AC-41D6-B06C-E930DAEA0BC8}" srcOrd="0" destOrd="0" presId="urn:microsoft.com/office/officeart/2009/3/layout/SpiralPicture"/>
    <dgm:cxn modelId="{27F5C027-41A0-4D56-8459-0246AAB98181}" type="presOf" srcId="{185606EF-C307-41E0-BD19-8888C6133B1E}" destId="{14467722-53C5-43AC-96E5-092A56D08248}" srcOrd="0" destOrd="0" presId="urn:microsoft.com/office/officeart/2009/3/layout/SpiralPicture"/>
    <dgm:cxn modelId="{779B7546-0CA0-4ECE-9C61-8B9D1C330D09}" srcId="{1D0262CB-8943-4976-9A08-41A3E3856080}" destId="{00FD4336-82A6-40A2-AB1C-48B6445E9629}" srcOrd="3" destOrd="0" parTransId="{ED162686-9DB4-4913-9B7C-B1B66365C27B}" sibTransId="{BE1070C7-6797-4D6D-B087-0EC199413FB4}"/>
    <dgm:cxn modelId="{41CB641B-0ABD-4D60-BE13-25D6E8588342}" srcId="{1D0262CB-8943-4976-9A08-41A3E3856080}" destId="{D199BF62-23DD-435A-82DA-7AE634986557}" srcOrd="5" destOrd="0" parTransId="{C0EACD5A-0AF9-49E6-A40A-D951C0FCB7C6}" sibTransId="{C30CDF1B-91B4-431A-AD8A-A8045D24EC17}"/>
    <dgm:cxn modelId="{11E226CD-23A6-409F-B52A-0E508DABEF5D}" type="presParOf" srcId="{63E41023-F8AC-41D6-B06C-E930DAEA0BC8}" destId="{986759C6-052D-44EC-9B14-F423036FA283}" srcOrd="0" destOrd="0" presId="urn:microsoft.com/office/officeart/2009/3/layout/SpiralPicture"/>
    <dgm:cxn modelId="{30799797-BB65-4650-9D06-B710851819F6}" type="presParOf" srcId="{986759C6-052D-44EC-9B14-F423036FA283}" destId="{6430460F-2454-4778-83E6-D8AB1DD7AF22}" srcOrd="0" destOrd="0" presId="urn:microsoft.com/office/officeart/2009/3/layout/SpiralPicture"/>
    <dgm:cxn modelId="{0C3E2EDF-84C9-4EB4-B2DE-F54061D4EE8D}" type="presParOf" srcId="{986759C6-052D-44EC-9B14-F423036FA283}" destId="{7E9C29A9-E158-4EA8-9C50-C50A9E1BED6A}" srcOrd="1" destOrd="0" presId="urn:microsoft.com/office/officeart/2009/3/layout/SpiralPicture"/>
    <dgm:cxn modelId="{A183DAC9-7BFC-41A9-B2EE-655348B93C47}" type="presParOf" srcId="{986759C6-052D-44EC-9B14-F423036FA283}" destId="{630DD544-4CBA-49E3-BABF-B6566EAA8F89}" srcOrd="2" destOrd="0" presId="urn:microsoft.com/office/officeart/2009/3/layout/SpiralPicture"/>
    <dgm:cxn modelId="{AAACE6F2-31C2-42A0-B4CC-C74DF6FA66D5}" type="presParOf" srcId="{630DD544-4CBA-49E3-BABF-B6566EAA8F89}" destId="{C61BA225-DCE9-4DD3-B295-A4E81A66D4A1}" srcOrd="0" destOrd="0" presId="urn:microsoft.com/office/officeart/2009/3/layout/SpiralPicture"/>
    <dgm:cxn modelId="{E1E71A9C-C6E6-466C-A93B-C1707770BC15}" type="presParOf" srcId="{986759C6-052D-44EC-9B14-F423036FA283}" destId="{4B676F21-8C72-40B1-AAB6-B5CB0C50D7CB}" srcOrd="3" destOrd="0" presId="urn:microsoft.com/office/officeart/2009/3/layout/SpiralPicture"/>
    <dgm:cxn modelId="{A4E55919-395B-4E26-A27E-8D7D6D4BB9D9}" type="presParOf" srcId="{4B676F21-8C72-40B1-AAB6-B5CB0C50D7CB}" destId="{5CE9B000-E722-44B8-9D0E-332B0C9E9491}" srcOrd="0" destOrd="0" presId="urn:microsoft.com/office/officeart/2009/3/layout/SpiralPicture"/>
    <dgm:cxn modelId="{13C9B8FE-2F2A-4638-8731-EA40674C6D77}" type="presParOf" srcId="{986759C6-052D-44EC-9B14-F423036FA283}" destId="{9CB27376-94DB-42DE-ADED-982D508278E4}" srcOrd="4" destOrd="0" presId="urn:microsoft.com/office/officeart/2009/3/layout/SpiralPicture"/>
    <dgm:cxn modelId="{509F0122-DC74-4EFF-95CB-57AE80306204}" type="presParOf" srcId="{9CB27376-94DB-42DE-ADED-982D508278E4}" destId="{14467722-53C5-43AC-96E5-092A56D08248}" srcOrd="0" destOrd="0" presId="urn:microsoft.com/office/officeart/2009/3/layout/SpiralPicture"/>
    <dgm:cxn modelId="{3DFCBDFB-DF34-4AF6-98DD-332F87DE01E6}" type="presParOf" srcId="{986759C6-052D-44EC-9B14-F423036FA283}" destId="{7741F0BA-942B-4AA0-9C1B-569367E10728}" srcOrd="5" destOrd="0" presId="urn:microsoft.com/office/officeart/2009/3/layout/SpiralPicture"/>
    <dgm:cxn modelId="{A89AB7DE-9FC9-4161-8AB1-03A0B25DE5B5}" type="presParOf" srcId="{7741F0BA-942B-4AA0-9C1B-569367E10728}" destId="{7A1AE610-C8D1-4ADB-AD52-8F7C6FECF5A6}" srcOrd="0" destOrd="0" presId="urn:microsoft.com/office/officeart/2009/3/layout/SpiralPicture"/>
    <dgm:cxn modelId="{63399A1E-DBD9-41F6-B32B-7977225BE3AF}" type="presParOf" srcId="{7741F0BA-942B-4AA0-9C1B-569367E10728}" destId="{841B567B-A8FF-4220-B739-B551BD2C1FE2}" srcOrd="1" destOrd="0" presId="urn:microsoft.com/office/officeart/2009/3/layout/SpiralPicture"/>
    <dgm:cxn modelId="{C03C4F9A-3E81-4A07-A4F9-BAA260E8263E}" type="presParOf" srcId="{986759C6-052D-44EC-9B14-F423036FA283}" destId="{C0BA91BB-FBFC-4B18-9569-39629E234848}" srcOrd="6" destOrd="0" presId="urn:microsoft.com/office/officeart/2009/3/layout/SpiralPicture"/>
    <dgm:cxn modelId="{5C562CCF-E81B-465D-8C8C-1E83FDE3DFA8}" type="presParOf" srcId="{C0BA91BB-FBFC-4B18-9569-39629E234848}" destId="{80167A6A-A93B-4DED-8EBE-F3F945BCEC7F}" srcOrd="0" destOrd="0" presId="urn:microsoft.com/office/officeart/2009/3/layout/SpiralPicture"/>
    <dgm:cxn modelId="{0D3E1E4B-9151-4B5C-9076-FDFC076B93C7}" type="presParOf" srcId="{986759C6-052D-44EC-9B14-F423036FA283}" destId="{1844E13D-C37C-4A53-A679-EDAD505DEB1B}" srcOrd="7" destOrd="0" presId="urn:microsoft.com/office/officeart/2009/3/layout/SpiralPicture"/>
    <dgm:cxn modelId="{EF08D277-A90D-4C3A-BE86-F34B993D60E4}" type="presParOf" srcId="{1844E13D-C37C-4A53-A679-EDAD505DEB1B}" destId="{4E6DFB45-6F4E-4A90-B1D3-7040DD602274}" srcOrd="0" destOrd="0" presId="urn:microsoft.com/office/officeart/2009/3/layout/SpiralPicture"/>
    <dgm:cxn modelId="{FD9870F4-82F7-40F7-9526-241A61EDE643}" type="presParOf" srcId="{1844E13D-C37C-4A53-A679-EDAD505DEB1B}" destId="{04EF2E25-64D9-4D21-9C12-F652D56589A4}" srcOrd="1" destOrd="0" presId="urn:microsoft.com/office/officeart/2009/3/layout/SpiralPicture"/>
    <dgm:cxn modelId="{429C0B8C-2AB9-4A5D-B718-195A583EF367}" type="presParOf" srcId="{1844E13D-C37C-4A53-A679-EDAD505DEB1B}" destId="{44C30D5E-E347-4208-A2DF-DB66E3E819BB}" srcOrd="2" destOrd="0" presId="urn:microsoft.com/office/officeart/2009/3/layout/SpiralPicture"/>
    <dgm:cxn modelId="{4CAF5BBC-EFF4-44ED-B0B8-9B0EAD7C7730}" type="presParOf" srcId="{986759C6-052D-44EC-9B14-F423036FA283}" destId="{C102C4B2-45EA-49BE-B14A-C572D10D3AD5}" srcOrd="8" destOrd="0" presId="urn:microsoft.com/office/officeart/2009/3/layout/SpiralPicture"/>
    <dgm:cxn modelId="{7B748FB0-1BC0-4856-8D48-187D9C760DC6}" type="presParOf" srcId="{C102C4B2-45EA-49BE-B14A-C572D10D3AD5}" destId="{37EDA222-91EF-461B-8B80-87C807AC9CCA}" srcOrd="0" destOrd="0" presId="urn:microsoft.com/office/officeart/2009/3/layout/SpiralPicture"/>
    <dgm:cxn modelId="{6E4FBBDC-4E7F-4A8D-BEC1-7930262F7969}" type="presParOf" srcId="{986759C6-052D-44EC-9B14-F423036FA283}" destId="{BE12B5AA-1BEB-405A-8149-0B3B3B7BC272}" srcOrd="9" destOrd="0" presId="urn:microsoft.com/office/officeart/2009/3/layout/SpiralPicture"/>
    <dgm:cxn modelId="{753AE9B9-F1E6-4133-9A0D-4981B83EE21C}" type="presParOf" srcId="{BE12B5AA-1BEB-405A-8149-0B3B3B7BC272}" destId="{B6A191EE-6DBD-4A19-B3EE-FAEF3A0C1E78}" srcOrd="0" destOrd="0" presId="urn:microsoft.com/office/officeart/2009/3/layout/SpiralPicture"/>
    <dgm:cxn modelId="{2AC64989-3E93-4B1E-9E0B-DE2975431F4E}" type="presParOf" srcId="{BE12B5AA-1BEB-405A-8149-0B3B3B7BC272}" destId="{993DB08E-8D0F-409C-9CBE-587B5E643D45}" srcOrd="1" destOrd="0" presId="urn:microsoft.com/office/officeart/2009/3/layout/SpiralPicture"/>
    <dgm:cxn modelId="{F2634EE6-A961-4C1B-A5D8-70813BA091F0}" type="presParOf" srcId="{BE12B5AA-1BEB-405A-8149-0B3B3B7BC272}" destId="{C56704AF-70B5-4DD3-85C3-D0D997D6080A}" srcOrd="2" destOrd="0" presId="urn:microsoft.com/office/officeart/2009/3/layout/SpiralPicture"/>
    <dgm:cxn modelId="{45F7FEB9-C0A0-444E-AB49-42186CBCC7D0}" type="presParOf" srcId="{BE12B5AA-1BEB-405A-8149-0B3B3B7BC272}" destId="{AEF00A86-A1DD-4AF8-874E-9AA5A24DC4EC}" srcOrd="3" destOrd="0" presId="urn:microsoft.com/office/officeart/2009/3/layout/SpiralPicture"/>
    <dgm:cxn modelId="{1FCD56EC-60FE-40AC-9A7E-78BCE35BCFE6}" type="presParOf" srcId="{986759C6-052D-44EC-9B14-F423036FA283}" destId="{248B8E9B-F495-4248-B13A-6478DD383963}" srcOrd="10" destOrd="0" presId="urn:microsoft.com/office/officeart/2009/3/layout/SpiralPicture"/>
    <dgm:cxn modelId="{2551D659-9D15-4577-A696-F0C3A43E714A}" type="presParOf" srcId="{248B8E9B-F495-4248-B13A-6478DD383963}" destId="{7CCE8786-34E2-4CD6-874D-F02C73E8F0DE}" srcOrd="0" destOrd="0" presId="urn:microsoft.com/office/officeart/2009/3/layout/SpiralPicture"/>
    <dgm:cxn modelId="{47A7656B-D0B8-4E6E-A291-2A38ED546B0C}" type="presParOf" srcId="{986759C6-052D-44EC-9B14-F423036FA283}" destId="{C1C5DCC1-447F-4E10-8B46-34283EB97315}" srcOrd="11" destOrd="0" presId="urn:microsoft.com/office/officeart/2009/3/layout/SpiralPicture"/>
    <dgm:cxn modelId="{B7189789-98AB-4AF5-87C7-2B0B630D7C35}" type="presParOf" srcId="{C1C5DCC1-447F-4E10-8B46-34283EB97315}" destId="{85DABE49-50C3-4C1F-8973-310DC06D71C1}" srcOrd="0" destOrd="0" presId="urn:microsoft.com/office/officeart/2009/3/layout/SpiralPicture"/>
    <dgm:cxn modelId="{ECE8376C-1B8B-40BA-AD07-7712CEFA464C}" type="presParOf" srcId="{C1C5DCC1-447F-4E10-8B46-34283EB97315}" destId="{8A9D4B31-0580-4D69-874E-30A5983280E7}" srcOrd="1" destOrd="0" presId="urn:microsoft.com/office/officeart/2009/3/layout/SpiralPicture"/>
    <dgm:cxn modelId="{3766A5F0-5344-4925-B351-073BDD274552}" type="presParOf" srcId="{C1C5DCC1-447F-4E10-8B46-34283EB97315}" destId="{DA8DFD6E-9475-4084-9355-2F259A203D3F}" srcOrd="2" destOrd="0" presId="urn:microsoft.com/office/officeart/2009/3/layout/SpiralPicture"/>
    <dgm:cxn modelId="{8D8196C3-5E13-4686-BB88-85EAFB4A1A5A}" type="presParOf" srcId="{C1C5DCC1-447F-4E10-8B46-34283EB97315}" destId="{957A4C18-E750-4668-8525-3D9D06E38792}" srcOrd="3" destOrd="0" presId="urn:microsoft.com/office/officeart/2009/3/layout/SpiralPicture"/>
    <dgm:cxn modelId="{C0B6FCA3-B319-42E3-8084-274D4C0B7493}" type="presParOf" srcId="{C1C5DCC1-447F-4E10-8B46-34283EB97315}" destId="{81F1F084-C2FF-4CCF-B4F3-D6D3F143A4A8}" srcOrd="4" destOrd="0" presId="urn:microsoft.com/office/officeart/2009/3/layout/SpiralPicture"/>
    <dgm:cxn modelId="{AD3A5504-3944-43CB-94CB-E9AD0D97B8C1}" type="presParOf" srcId="{63E41023-F8AC-41D6-B06C-E930DAEA0BC8}" destId="{6EB6649D-3EE7-4ADF-BFB0-21554510DC07}" srcOrd="1" destOrd="0" presId="urn:microsoft.com/office/officeart/2009/3/layout/SpiralPicture"/>
    <dgm:cxn modelId="{B462E30E-A1BE-40AF-976C-E418D774BB15}" type="presParOf" srcId="{6EB6649D-3EE7-4ADF-BFB0-21554510DC07}" destId="{231EA957-2E5D-4100-A7E6-B1870B2A6AB1}" srcOrd="0" destOrd="0" presId="urn:microsoft.com/office/officeart/2009/3/layout/SpiralPicture"/>
    <dgm:cxn modelId="{F8B19304-260A-4084-855B-9272CE4976B9}" type="presParOf" srcId="{231EA957-2E5D-4100-A7E6-B1870B2A6AB1}" destId="{D8028896-1C92-4775-BA93-3C253DEBAE5C}" srcOrd="0" destOrd="0" presId="urn:microsoft.com/office/officeart/2009/3/layout/SpiralPicture"/>
    <dgm:cxn modelId="{E2081230-3089-4F96-BF1F-56EC8A2501C5}" type="presParOf" srcId="{6EB6649D-3EE7-4ADF-BFB0-21554510DC07}" destId="{D1AA7FEB-DEAB-463C-99DE-FC306B08B8F7}" srcOrd="1" destOrd="0" presId="urn:microsoft.com/office/officeart/2009/3/layout/SpiralPicture"/>
    <dgm:cxn modelId="{99B19BCE-0807-440A-93AE-1A7180D1E6BB}" type="presParOf" srcId="{6EB6649D-3EE7-4ADF-BFB0-21554510DC07}" destId="{342712EB-1EB2-4445-850B-7F5F3406AE9D}" srcOrd="2" destOrd="0" presId="urn:microsoft.com/office/officeart/2009/3/layout/SpiralPicture"/>
    <dgm:cxn modelId="{82399948-3D8B-4526-A05C-B0E91BE8EA0A}" type="presParOf" srcId="{342712EB-1EB2-4445-850B-7F5F3406AE9D}" destId="{BDD3045D-E4F2-4E7C-A1DF-798F639AE673}" srcOrd="0" destOrd="0" presId="urn:microsoft.com/office/officeart/2009/3/layout/SpiralPicture"/>
    <dgm:cxn modelId="{E4B2B464-6225-482B-AA13-D4C3368F88B8}" type="presParOf" srcId="{342712EB-1EB2-4445-850B-7F5F3406AE9D}" destId="{B762D73C-EC31-418A-8582-50F8D89EC4D0}" srcOrd="1" destOrd="0" presId="urn:microsoft.com/office/officeart/2009/3/layout/SpiralPicture"/>
    <dgm:cxn modelId="{7BB6B823-AEC2-4F77-B32E-CBBA0D15D797}" type="presParOf" srcId="{6EB6649D-3EE7-4ADF-BFB0-21554510DC07}" destId="{8D840057-78B3-4E2B-BC06-664AB73E6611}" srcOrd="3" destOrd="0" presId="urn:microsoft.com/office/officeart/2009/3/layout/SpiralPicture"/>
    <dgm:cxn modelId="{E7EDB272-E44F-4076-A466-950CE2050B2F}" type="presParOf" srcId="{6EB6649D-3EE7-4ADF-BFB0-21554510DC07}" destId="{D903FC8B-129D-48C0-8887-A287C20ED708}" srcOrd="4" destOrd="0" presId="urn:microsoft.com/office/officeart/2009/3/layout/SpiralPicture"/>
    <dgm:cxn modelId="{7DBB46C2-E533-4F9B-9E63-3EAAA3B5F164}" type="presParOf" srcId="{D903FC8B-129D-48C0-8887-A287C20ED708}" destId="{23BBAD66-809E-43EE-91C3-FC0055AF32B6}" srcOrd="0" destOrd="0" presId="urn:microsoft.com/office/officeart/2009/3/layout/SpiralPicture"/>
    <dgm:cxn modelId="{6D655AB5-F7D7-4D74-9AE0-D9BE612282C6}" type="presParOf" srcId="{D903FC8B-129D-48C0-8887-A287C20ED708}" destId="{7E253FA6-DF21-4F58-84FC-DA280D5CC0DC}" srcOrd="1" destOrd="0" presId="urn:microsoft.com/office/officeart/2009/3/layout/SpiralPicture"/>
    <dgm:cxn modelId="{F9678791-E928-4B3E-8635-C6735FB8C1FC}" type="presParOf" srcId="{D903FC8B-129D-48C0-8887-A287C20ED708}" destId="{046D49C9-B9E1-44D0-98CC-E6322B9ADB66}" srcOrd="2" destOrd="0" presId="urn:microsoft.com/office/officeart/2009/3/layout/SpiralPicture"/>
    <dgm:cxn modelId="{14F4AF68-8CE2-41CC-BB36-2FF09D49D877}" type="presParOf" srcId="{6EB6649D-3EE7-4ADF-BFB0-21554510DC07}" destId="{263A328B-262F-41DF-91C0-71170BD3CE2B}" srcOrd="5" destOrd="0" presId="urn:microsoft.com/office/officeart/2009/3/layout/SpiralPicture"/>
    <dgm:cxn modelId="{77411AE3-7925-4CB6-B22E-7A271DA3D5B0}" type="presParOf" srcId="{6EB6649D-3EE7-4ADF-BFB0-21554510DC07}" destId="{74714957-EA8C-4CE7-B3EC-882054F77C33}" srcOrd="6" destOrd="0" presId="urn:microsoft.com/office/officeart/2009/3/layout/SpiralPicture"/>
    <dgm:cxn modelId="{4E345139-965E-4121-8E65-690714A7BC61}" type="presParOf" srcId="{74714957-EA8C-4CE7-B3EC-882054F77C33}" destId="{CA0F7261-0E19-48C3-A702-92F4425362F6}" srcOrd="0" destOrd="0" presId="urn:microsoft.com/office/officeart/2009/3/layout/SpiralPicture"/>
    <dgm:cxn modelId="{FAE17FFE-F085-403A-B195-B4061D4B4D46}" type="presParOf" srcId="{74714957-EA8C-4CE7-B3EC-882054F77C33}" destId="{F4E70AFB-BD10-4B5D-BFB1-659C2C06D27E}" srcOrd="1" destOrd="0" presId="urn:microsoft.com/office/officeart/2009/3/layout/SpiralPicture"/>
    <dgm:cxn modelId="{0209B199-B16E-4471-8920-5DC205EAA9C9}" type="presParOf" srcId="{74714957-EA8C-4CE7-B3EC-882054F77C33}" destId="{636E9AE2-8BA5-41CD-9807-379B67FCC1DB}" srcOrd="2" destOrd="0" presId="urn:microsoft.com/office/officeart/2009/3/layout/SpiralPicture"/>
    <dgm:cxn modelId="{E05D199C-4773-4E52-B52F-C8FDE2A953CB}" type="presParOf" srcId="{74714957-EA8C-4CE7-B3EC-882054F77C33}" destId="{AFBE4043-972D-4BCE-9216-E7B2322C252B}" srcOrd="3" destOrd="0" presId="urn:microsoft.com/office/officeart/2009/3/layout/SpiralPicture"/>
    <dgm:cxn modelId="{AB525DB5-4CE8-4193-A24A-3BD3F8C4358D}" type="presParOf" srcId="{6EB6649D-3EE7-4ADF-BFB0-21554510DC07}" destId="{EC76B5A8-27D5-4310-B942-660D580070F8}" srcOrd="7" destOrd="0" presId="urn:microsoft.com/office/officeart/2009/3/layout/SpiralPicture"/>
    <dgm:cxn modelId="{453F100E-6212-409A-B786-0EA7A2982AB7}" type="presParOf" srcId="{6EB6649D-3EE7-4ADF-BFB0-21554510DC07}" destId="{C4096C69-8E56-4FD9-9970-D394CE13FB1B}" srcOrd="8" destOrd="0" presId="urn:microsoft.com/office/officeart/2009/3/layout/SpiralPicture"/>
    <dgm:cxn modelId="{8C774164-32E0-46FE-90BD-65A508BB3564}" type="presParOf" srcId="{C4096C69-8E56-4FD9-9970-D394CE13FB1B}" destId="{87EC5EC9-CDA3-46C6-859D-298361D5BFE3}" srcOrd="0" destOrd="0" presId="urn:microsoft.com/office/officeart/2009/3/layout/SpiralPicture"/>
    <dgm:cxn modelId="{3B859DFD-7D9B-49EF-B96B-987DF8F8C22A}" type="presParOf" srcId="{C4096C69-8E56-4FD9-9970-D394CE13FB1B}" destId="{9EF56CA1-8DF1-4C98-AB1B-DC5329417654}" srcOrd="1" destOrd="0" presId="urn:microsoft.com/office/officeart/2009/3/layout/SpiralPicture"/>
    <dgm:cxn modelId="{73B634AC-ADCC-402A-B58A-AAA48307A375}" type="presParOf" srcId="{C4096C69-8E56-4FD9-9970-D394CE13FB1B}" destId="{62F30BC5-C1BF-4BE9-ABED-229E061BF4D6}" srcOrd="2" destOrd="0" presId="urn:microsoft.com/office/officeart/2009/3/layout/SpiralPicture"/>
    <dgm:cxn modelId="{1E936241-ED08-4400-96E1-BFAD7BE101DD}" type="presParOf" srcId="{C4096C69-8E56-4FD9-9970-D394CE13FB1B}" destId="{EE85A977-8133-43E8-A24D-EA9BC3AD240D}" srcOrd="3" destOrd="0" presId="urn:microsoft.com/office/officeart/2009/3/layout/SpiralPicture"/>
    <dgm:cxn modelId="{3DCB5BD3-7696-400E-BB66-5D1BD22955BA}" type="presParOf" srcId="{C4096C69-8E56-4FD9-9970-D394CE13FB1B}" destId="{54FB846B-5E66-48B1-87FD-34D593797BA8}" srcOrd="4" destOrd="0" presId="urn:microsoft.com/office/officeart/2009/3/layout/SpiralPicture"/>
    <dgm:cxn modelId="{089C6A9C-220D-4E96-A488-DA05948F22C8}" type="presParOf" srcId="{6EB6649D-3EE7-4ADF-BFB0-21554510DC07}" destId="{7F7E735A-8263-404A-A2FB-6C61C7D8A1E4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A34AED-CC8F-426E-AFB7-BD1DFAC0CA52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B7C24C9-254E-48AC-8E0C-780D654EF876}">
      <dgm:prSet/>
      <dgm:spPr/>
      <dgm:t>
        <a:bodyPr/>
        <a:lstStyle/>
        <a:p>
          <a:endParaRPr lang="uk-UA"/>
        </a:p>
      </dgm:t>
    </dgm:pt>
    <dgm:pt modelId="{368BAE67-1653-488E-996E-56CF2858DEE7}" type="parTrans" cxnId="{339EB02F-74AB-423F-8F6C-9E2874556BE1}">
      <dgm:prSet/>
      <dgm:spPr/>
      <dgm:t>
        <a:bodyPr/>
        <a:lstStyle/>
        <a:p>
          <a:endParaRPr lang="uk-UA"/>
        </a:p>
      </dgm:t>
    </dgm:pt>
    <dgm:pt modelId="{0A7CCCE2-6D6D-4CEB-B4EA-2FEC7E26D028}" type="sibTrans" cxnId="{339EB02F-74AB-423F-8F6C-9E2874556BE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637F0F19-9733-492A-A0B2-D0CCA987BDD9}">
      <dgm:prSet/>
      <dgm:spPr/>
      <dgm:t>
        <a:bodyPr/>
        <a:lstStyle/>
        <a:p>
          <a:endParaRPr lang="uk-UA"/>
        </a:p>
      </dgm:t>
    </dgm:pt>
    <dgm:pt modelId="{20860A91-1701-45F6-8B2F-AD401BDCA770}" type="parTrans" cxnId="{FE416E9E-07A9-435A-A97A-5510DBC99B9C}">
      <dgm:prSet/>
      <dgm:spPr/>
      <dgm:t>
        <a:bodyPr/>
        <a:lstStyle/>
        <a:p>
          <a:endParaRPr lang="uk-UA"/>
        </a:p>
      </dgm:t>
    </dgm:pt>
    <dgm:pt modelId="{84A8FB8D-ACD8-4C87-A507-DBC5B058D963}" type="sibTrans" cxnId="{FE416E9E-07A9-435A-A97A-5510DBC99B9C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A7ABF8D3-28E2-4AF8-B3FD-0A31D00F2F23}">
      <dgm:prSet/>
      <dgm:spPr/>
      <dgm:t>
        <a:bodyPr/>
        <a:lstStyle/>
        <a:p>
          <a:endParaRPr lang="uk-UA"/>
        </a:p>
      </dgm:t>
    </dgm:pt>
    <dgm:pt modelId="{3AD8E9B8-67B2-47ED-A80A-C02D20E751FE}" type="parTrans" cxnId="{28DEE2B5-C803-4A95-84AF-D91465D4D333}">
      <dgm:prSet/>
      <dgm:spPr/>
      <dgm:t>
        <a:bodyPr/>
        <a:lstStyle/>
        <a:p>
          <a:endParaRPr lang="uk-UA"/>
        </a:p>
      </dgm:t>
    </dgm:pt>
    <dgm:pt modelId="{649B0BA9-CAEF-442F-9648-A96B222A28EF}" type="sibTrans" cxnId="{28DEE2B5-C803-4A95-84AF-D91465D4D333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BD27222E-69AB-445A-99EE-547145EF56E8}">
      <dgm:prSet/>
      <dgm:spPr/>
      <dgm:t>
        <a:bodyPr/>
        <a:lstStyle/>
        <a:p>
          <a:endParaRPr lang="uk-UA"/>
        </a:p>
      </dgm:t>
    </dgm:pt>
    <dgm:pt modelId="{E57DA922-F929-4FDD-904D-0524900B297F}" type="parTrans" cxnId="{C994F36C-AEDD-4F59-8DC2-67CC492E493E}">
      <dgm:prSet/>
      <dgm:spPr/>
      <dgm:t>
        <a:bodyPr/>
        <a:lstStyle/>
        <a:p>
          <a:endParaRPr lang="uk-UA"/>
        </a:p>
      </dgm:t>
    </dgm:pt>
    <dgm:pt modelId="{A1AC582F-4506-4C84-8AE0-EE0980FA594C}" type="sibTrans" cxnId="{C994F36C-AEDD-4F59-8DC2-67CC492E493E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44ACFB43-5E14-46AB-A8A9-2E927B97E9B7}">
      <dgm:prSet/>
      <dgm:spPr/>
      <dgm:t>
        <a:bodyPr/>
        <a:lstStyle/>
        <a:p>
          <a:endParaRPr lang="uk-UA"/>
        </a:p>
      </dgm:t>
    </dgm:pt>
    <dgm:pt modelId="{3FCF4B06-93E4-46B9-84F3-23CBA98D7215}" type="parTrans" cxnId="{AF753771-2C70-492D-BA4E-6A810BAB00A9}">
      <dgm:prSet/>
      <dgm:spPr/>
      <dgm:t>
        <a:bodyPr/>
        <a:lstStyle/>
        <a:p>
          <a:endParaRPr lang="uk-UA"/>
        </a:p>
      </dgm:t>
    </dgm:pt>
    <dgm:pt modelId="{B8E8C41A-9A90-4177-A102-45BF11115E63}" type="sibTrans" cxnId="{AF753771-2C70-492D-BA4E-6A810BAB00A9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uk-UA"/>
        </a:p>
      </dgm:t>
    </dgm:pt>
    <dgm:pt modelId="{39D907DE-BBFB-4A17-9E4F-F35E2E4E6F47}" type="pres">
      <dgm:prSet presAssocID="{4DA34AED-CC8F-426E-AFB7-BD1DFAC0CA52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uk-UA"/>
        </a:p>
      </dgm:t>
    </dgm:pt>
    <dgm:pt modelId="{72A6CF30-0495-48B9-AC46-5D934DF978C4}" type="pres">
      <dgm:prSet presAssocID="{4DA34AED-CC8F-426E-AFB7-BD1DFAC0CA52}" presName="picts" presStyleCnt="0"/>
      <dgm:spPr/>
    </dgm:pt>
    <dgm:pt modelId="{3C34189A-1F24-4675-89C1-349C92959530}" type="pres">
      <dgm:prSet presAssocID="{4DA34AED-CC8F-426E-AFB7-BD1DFAC0CA52}" presName="space1" presStyleCnt="0"/>
      <dgm:spPr/>
    </dgm:pt>
    <dgm:pt modelId="{AD1C966E-EA77-4971-A93E-71FA4EA8CF77}" type="pres">
      <dgm:prSet presAssocID="{4DA34AED-CC8F-426E-AFB7-BD1DFAC0CA52}" presName="space2" presStyleCnt="0"/>
      <dgm:spPr/>
    </dgm:pt>
    <dgm:pt modelId="{1B9FA626-2DE6-4026-9B93-09F993845A0D}" type="pres">
      <dgm:prSet presAssocID="{0A7CCCE2-6D6D-4CEB-B4EA-2FEC7E26D028}" presName="pictA1" presStyleCnt="0"/>
      <dgm:spPr/>
    </dgm:pt>
    <dgm:pt modelId="{B96CC4A5-FCFF-486D-A92A-FF02C91A4D43}" type="pres">
      <dgm:prSet presAssocID="{0A7CCCE2-6D6D-4CEB-B4EA-2FEC7E26D028}" presName="imageRepeatNode" presStyleLbl="alignNode1" presStyleIdx="0" presStyleCnt="5"/>
      <dgm:spPr/>
      <dgm:t>
        <a:bodyPr/>
        <a:lstStyle/>
        <a:p>
          <a:endParaRPr lang="uk-UA"/>
        </a:p>
      </dgm:t>
    </dgm:pt>
    <dgm:pt modelId="{A5FDA8AA-45B6-47C3-8145-A0E379F1ACEE}" type="pres">
      <dgm:prSet presAssocID="{0A7CCCE2-6D6D-4CEB-B4EA-2FEC7E26D028}" presName="oneDotPict" presStyleCnt="0"/>
      <dgm:spPr/>
    </dgm:pt>
    <dgm:pt modelId="{FB8EFBBD-0A57-4816-89CE-0D9FEAE5A76F}" type="pres">
      <dgm:prSet presAssocID="{0A7CCCE2-6D6D-4CEB-B4EA-2FEC7E26D028}" presName="dotPict_11" presStyleLbl="solidFgAcc1" presStyleIdx="0" presStyleCnt="30"/>
      <dgm:spPr/>
    </dgm:pt>
    <dgm:pt modelId="{7C75A84B-7D5A-49CE-AC81-9E69682A6537}" type="pres">
      <dgm:prSet presAssocID="{84A8FB8D-ACD8-4C87-A507-DBC5B058D963}" presName="pictA2" presStyleCnt="0"/>
      <dgm:spPr/>
    </dgm:pt>
    <dgm:pt modelId="{63F5245F-CD4D-4975-826C-24FD63238A9D}" type="pres">
      <dgm:prSet presAssocID="{84A8FB8D-ACD8-4C87-A507-DBC5B058D963}" presName="imageRepeatNode" presStyleLbl="alignNode1" presStyleIdx="1" presStyleCnt="5"/>
      <dgm:spPr/>
      <dgm:t>
        <a:bodyPr/>
        <a:lstStyle/>
        <a:p>
          <a:endParaRPr lang="uk-UA"/>
        </a:p>
      </dgm:t>
    </dgm:pt>
    <dgm:pt modelId="{01AF34D5-10AD-4852-BCE3-7EE8B8F3215D}" type="pres">
      <dgm:prSet presAssocID="{84A8FB8D-ACD8-4C87-A507-DBC5B058D963}" presName="twoDotsPict" presStyleCnt="0"/>
      <dgm:spPr/>
    </dgm:pt>
    <dgm:pt modelId="{8709B9AE-9BD7-417F-9FBE-8B9DFD259183}" type="pres">
      <dgm:prSet presAssocID="{84A8FB8D-ACD8-4C87-A507-DBC5B058D963}" presName="dotPict_21" presStyleLbl="solidFgAcc1" presStyleIdx="1" presStyleCnt="30"/>
      <dgm:spPr/>
    </dgm:pt>
    <dgm:pt modelId="{212AC267-00D4-46FF-BAA1-BF4D4DB882FD}" type="pres">
      <dgm:prSet presAssocID="{84A8FB8D-ACD8-4C87-A507-DBC5B058D963}" presName="dotPict_22" presStyleLbl="solidFgAcc1" presStyleIdx="2" presStyleCnt="30"/>
      <dgm:spPr/>
    </dgm:pt>
    <dgm:pt modelId="{3014920A-D750-4006-9A10-80662A9BCBAC}" type="pres">
      <dgm:prSet presAssocID="{649B0BA9-CAEF-442F-9648-A96B222A28EF}" presName="pictA3" presStyleCnt="0"/>
      <dgm:spPr/>
    </dgm:pt>
    <dgm:pt modelId="{AD4290B7-8C73-4BAC-8632-53A9ADAAA8CC}" type="pres">
      <dgm:prSet presAssocID="{649B0BA9-CAEF-442F-9648-A96B222A28EF}" presName="imageRepeatNode" presStyleLbl="alignNode1" presStyleIdx="2" presStyleCnt="5"/>
      <dgm:spPr/>
      <dgm:t>
        <a:bodyPr/>
        <a:lstStyle/>
        <a:p>
          <a:endParaRPr lang="uk-UA"/>
        </a:p>
      </dgm:t>
    </dgm:pt>
    <dgm:pt modelId="{D88ADEF7-8EA9-4534-8652-3B68FA86F80B}" type="pres">
      <dgm:prSet presAssocID="{649B0BA9-CAEF-442F-9648-A96B222A28EF}" presName="threeDotsPict" presStyleCnt="0"/>
      <dgm:spPr/>
    </dgm:pt>
    <dgm:pt modelId="{685B5180-795F-4AAF-A8DC-164B2CC98FB8}" type="pres">
      <dgm:prSet presAssocID="{649B0BA9-CAEF-442F-9648-A96B222A28EF}" presName="dotPict_31" presStyleLbl="solidFgAcc1" presStyleIdx="3" presStyleCnt="30"/>
      <dgm:spPr/>
    </dgm:pt>
    <dgm:pt modelId="{8ECB6ED5-E184-412B-BB79-662BC7908F29}" type="pres">
      <dgm:prSet presAssocID="{649B0BA9-CAEF-442F-9648-A96B222A28EF}" presName="dotPict_32" presStyleLbl="solidFgAcc1" presStyleIdx="4" presStyleCnt="30"/>
      <dgm:spPr/>
    </dgm:pt>
    <dgm:pt modelId="{F0B404C4-7AC8-42B4-B5BC-7F3BDA4D5D16}" type="pres">
      <dgm:prSet presAssocID="{649B0BA9-CAEF-442F-9648-A96B222A28EF}" presName="dotPict_33" presStyleLbl="solidFgAcc1" presStyleIdx="5" presStyleCnt="30"/>
      <dgm:spPr/>
    </dgm:pt>
    <dgm:pt modelId="{11282CED-8953-4D8B-A555-6569883FD43B}" type="pres">
      <dgm:prSet presAssocID="{A1AC582F-4506-4C84-8AE0-EE0980FA594C}" presName="pictA4" presStyleCnt="0"/>
      <dgm:spPr/>
    </dgm:pt>
    <dgm:pt modelId="{39195715-0425-4143-8341-F42871D97E66}" type="pres">
      <dgm:prSet presAssocID="{A1AC582F-4506-4C84-8AE0-EE0980FA594C}" presName="imageRepeatNode" presStyleLbl="alignNode1" presStyleIdx="3" presStyleCnt="5"/>
      <dgm:spPr/>
      <dgm:t>
        <a:bodyPr/>
        <a:lstStyle/>
        <a:p>
          <a:endParaRPr lang="uk-UA"/>
        </a:p>
      </dgm:t>
    </dgm:pt>
    <dgm:pt modelId="{A5C8C920-B19A-48A2-AF34-2E8137241DED}" type="pres">
      <dgm:prSet presAssocID="{A1AC582F-4506-4C84-8AE0-EE0980FA594C}" presName="fourDotsPict" presStyleCnt="0"/>
      <dgm:spPr/>
    </dgm:pt>
    <dgm:pt modelId="{CE5A2C84-EE03-4D68-884F-D8A4378FD8F8}" type="pres">
      <dgm:prSet presAssocID="{A1AC582F-4506-4C84-8AE0-EE0980FA594C}" presName="dotPict_41" presStyleLbl="solidFgAcc1" presStyleIdx="6" presStyleCnt="30"/>
      <dgm:spPr/>
    </dgm:pt>
    <dgm:pt modelId="{D5039BFF-6158-4AF4-A11E-986EDBEEC190}" type="pres">
      <dgm:prSet presAssocID="{A1AC582F-4506-4C84-8AE0-EE0980FA594C}" presName="dotPict_42" presStyleLbl="solidFgAcc1" presStyleIdx="7" presStyleCnt="30"/>
      <dgm:spPr/>
    </dgm:pt>
    <dgm:pt modelId="{1E1A9DE4-3ADA-4547-B115-6EBFF19F831F}" type="pres">
      <dgm:prSet presAssocID="{A1AC582F-4506-4C84-8AE0-EE0980FA594C}" presName="dotPict_43" presStyleLbl="solidFgAcc1" presStyleIdx="8" presStyleCnt="30"/>
      <dgm:spPr/>
    </dgm:pt>
    <dgm:pt modelId="{C34A83E4-F957-4885-83A8-464C1BBDD266}" type="pres">
      <dgm:prSet presAssocID="{A1AC582F-4506-4C84-8AE0-EE0980FA594C}" presName="dotPict_44" presStyleLbl="solidFgAcc1" presStyleIdx="9" presStyleCnt="30"/>
      <dgm:spPr/>
    </dgm:pt>
    <dgm:pt modelId="{8D87D1C0-7DFA-4C4E-80CD-E1E69A57B842}" type="pres">
      <dgm:prSet presAssocID="{B8E8C41A-9A90-4177-A102-45BF11115E63}" presName="pictA5" presStyleCnt="0"/>
      <dgm:spPr/>
    </dgm:pt>
    <dgm:pt modelId="{788A5207-0154-4736-8DAF-62AD998ED757}" type="pres">
      <dgm:prSet presAssocID="{B8E8C41A-9A90-4177-A102-45BF11115E63}" presName="imageRepeatNode" presStyleLbl="alignNode1" presStyleIdx="4" presStyleCnt="5"/>
      <dgm:spPr/>
      <dgm:t>
        <a:bodyPr/>
        <a:lstStyle/>
        <a:p>
          <a:endParaRPr lang="uk-UA"/>
        </a:p>
      </dgm:t>
    </dgm:pt>
    <dgm:pt modelId="{AE396C82-766C-44CB-83C7-EACA42E41043}" type="pres">
      <dgm:prSet presAssocID="{B8E8C41A-9A90-4177-A102-45BF11115E63}" presName="fiveDotsPict" presStyleCnt="0"/>
      <dgm:spPr/>
    </dgm:pt>
    <dgm:pt modelId="{40EF14A1-E303-41DA-99F4-3339FAFA477A}" type="pres">
      <dgm:prSet presAssocID="{B8E8C41A-9A90-4177-A102-45BF11115E63}" presName="dotPict_51" presStyleLbl="solidFgAcc1" presStyleIdx="10" presStyleCnt="30"/>
      <dgm:spPr/>
    </dgm:pt>
    <dgm:pt modelId="{73484385-42E6-4530-8B0C-468F4F21DE2B}" type="pres">
      <dgm:prSet presAssocID="{B8E8C41A-9A90-4177-A102-45BF11115E63}" presName="dotPict_52" presStyleLbl="solidFgAcc1" presStyleIdx="11" presStyleCnt="30"/>
      <dgm:spPr/>
    </dgm:pt>
    <dgm:pt modelId="{418B4908-360A-46C3-905E-E141CBF5CEAD}" type="pres">
      <dgm:prSet presAssocID="{B8E8C41A-9A90-4177-A102-45BF11115E63}" presName="dotPict_53" presStyleLbl="solidFgAcc1" presStyleIdx="12" presStyleCnt="30"/>
      <dgm:spPr/>
    </dgm:pt>
    <dgm:pt modelId="{31768037-7A2A-433B-ADFB-6EC05B09CC51}" type="pres">
      <dgm:prSet presAssocID="{B8E8C41A-9A90-4177-A102-45BF11115E63}" presName="dotPict_54" presStyleLbl="solidFgAcc1" presStyleIdx="13" presStyleCnt="30"/>
      <dgm:spPr/>
    </dgm:pt>
    <dgm:pt modelId="{2C6E960B-FD81-420F-ABAF-5C2D1A93B9A2}" type="pres">
      <dgm:prSet presAssocID="{B8E8C41A-9A90-4177-A102-45BF11115E63}" presName="dotPict_55" presStyleLbl="solidFgAcc1" presStyleIdx="14" presStyleCnt="30"/>
      <dgm:spPr/>
    </dgm:pt>
    <dgm:pt modelId="{CD2821C4-B9A9-4D9D-88EE-8C5D0928210B}" type="pres">
      <dgm:prSet presAssocID="{4DA34AED-CC8F-426E-AFB7-BD1DFAC0CA52}" presName="txLine" presStyleCnt="0"/>
      <dgm:spPr/>
    </dgm:pt>
    <dgm:pt modelId="{7858504E-008F-48A9-9BD9-10F3BF9EA179}" type="pres">
      <dgm:prSet presAssocID="{7B7C24C9-254E-48AC-8E0C-780D654EF876}" presName="oneDotTx" presStyleCnt="0"/>
      <dgm:spPr/>
    </dgm:pt>
    <dgm:pt modelId="{945F45C6-741C-4F38-A105-FAF52A1A313F}" type="pres">
      <dgm:prSet presAssocID="{7B7C24C9-254E-48AC-8E0C-780D654EF876}" presName="dotTx_11" presStyleLbl="solidFgAcc1" presStyleIdx="15" presStyleCnt="30"/>
      <dgm:spPr/>
    </dgm:pt>
    <dgm:pt modelId="{E9436A96-DE46-4C73-BAC6-3F890E76BFBF}" type="pres">
      <dgm:prSet presAssocID="{7B7C24C9-254E-48AC-8E0C-780D654EF876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C55594-FD56-4AF7-B2FC-B74C506BFF6E}" type="pres">
      <dgm:prSet presAssocID="{637F0F19-9733-492A-A0B2-D0CCA987BDD9}" presName="twoDotsTx" presStyleCnt="0"/>
      <dgm:spPr/>
    </dgm:pt>
    <dgm:pt modelId="{2B748765-D618-4B8B-8705-143BB6147900}" type="pres">
      <dgm:prSet presAssocID="{637F0F19-9733-492A-A0B2-D0CCA987BDD9}" presName="dotTx_21" presStyleLbl="solidFgAcc1" presStyleIdx="16" presStyleCnt="30"/>
      <dgm:spPr/>
    </dgm:pt>
    <dgm:pt modelId="{D910E516-85C2-4D92-92E5-433596C63150}" type="pres">
      <dgm:prSet presAssocID="{637F0F19-9733-492A-A0B2-D0CCA987BDD9}" presName="dotTx_22" presStyleLbl="solidFgAcc1" presStyleIdx="17" presStyleCnt="30"/>
      <dgm:spPr/>
    </dgm:pt>
    <dgm:pt modelId="{D0A9F786-50F6-4BD4-89A9-AD0B43012933}" type="pres">
      <dgm:prSet presAssocID="{637F0F19-9733-492A-A0B2-D0CCA987BDD9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543D85-0128-454C-A137-96734752765B}" type="pres">
      <dgm:prSet presAssocID="{A7ABF8D3-28E2-4AF8-B3FD-0A31D00F2F23}" presName="threeDotsTx" presStyleCnt="0"/>
      <dgm:spPr/>
    </dgm:pt>
    <dgm:pt modelId="{C4D4EB9E-2C4E-461F-9A34-8F6D4FE79D71}" type="pres">
      <dgm:prSet presAssocID="{A7ABF8D3-28E2-4AF8-B3FD-0A31D00F2F23}" presName="dotTx_31" presStyleLbl="solidFgAcc1" presStyleIdx="18" presStyleCnt="30"/>
      <dgm:spPr/>
    </dgm:pt>
    <dgm:pt modelId="{D542A344-6EA9-479E-B92F-BD3255154D39}" type="pres">
      <dgm:prSet presAssocID="{A7ABF8D3-28E2-4AF8-B3FD-0A31D00F2F23}" presName="dotTx_32" presStyleLbl="solidFgAcc1" presStyleIdx="19" presStyleCnt="30"/>
      <dgm:spPr/>
    </dgm:pt>
    <dgm:pt modelId="{EEA1AD8B-7672-41E4-B70F-E93F8F1A48D7}" type="pres">
      <dgm:prSet presAssocID="{A7ABF8D3-28E2-4AF8-B3FD-0A31D00F2F23}" presName="dotTx_33" presStyleLbl="solidFgAcc1" presStyleIdx="20" presStyleCnt="30"/>
      <dgm:spPr/>
    </dgm:pt>
    <dgm:pt modelId="{708F60C6-AB20-4A8E-A8ED-B43A830569CB}" type="pres">
      <dgm:prSet presAssocID="{A7ABF8D3-28E2-4AF8-B3FD-0A31D00F2F23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0B0736-22B7-4531-95F1-074D89BC7F8C}" type="pres">
      <dgm:prSet presAssocID="{BD27222E-69AB-445A-99EE-547145EF56E8}" presName="fourDotsTx" presStyleCnt="0"/>
      <dgm:spPr/>
    </dgm:pt>
    <dgm:pt modelId="{E7018E8C-BB58-4AA0-BA74-62B0AFC381F7}" type="pres">
      <dgm:prSet presAssocID="{BD27222E-69AB-445A-99EE-547145EF56E8}" presName="dotTx_41" presStyleLbl="solidFgAcc1" presStyleIdx="21" presStyleCnt="30"/>
      <dgm:spPr/>
    </dgm:pt>
    <dgm:pt modelId="{41471ADA-828B-4717-8E21-19E0B284BC08}" type="pres">
      <dgm:prSet presAssocID="{BD27222E-69AB-445A-99EE-547145EF56E8}" presName="dotTx_42" presStyleLbl="solidFgAcc1" presStyleIdx="22" presStyleCnt="30"/>
      <dgm:spPr/>
    </dgm:pt>
    <dgm:pt modelId="{916591E8-3898-4314-B326-5FD10A725132}" type="pres">
      <dgm:prSet presAssocID="{BD27222E-69AB-445A-99EE-547145EF56E8}" presName="dotTx_43" presStyleLbl="solidFgAcc1" presStyleIdx="23" presStyleCnt="30"/>
      <dgm:spPr/>
    </dgm:pt>
    <dgm:pt modelId="{A6B8A77C-EDE4-49A1-B292-C1473DA6A53F}" type="pres">
      <dgm:prSet presAssocID="{BD27222E-69AB-445A-99EE-547145EF56E8}" presName="dotTx_44" presStyleLbl="solidFgAcc1" presStyleIdx="24" presStyleCnt="30"/>
      <dgm:spPr/>
    </dgm:pt>
    <dgm:pt modelId="{24CEA99A-D8E6-46D0-8B90-C0FAB14F7C5A}" type="pres">
      <dgm:prSet presAssocID="{BD27222E-69AB-445A-99EE-547145EF56E8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5C1A29-919A-49D0-9A3C-1E1443CFE6CB}" type="pres">
      <dgm:prSet presAssocID="{44ACFB43-5E14-46AB-A8A9-2E927B97E9B7}" presName="fiveDotsTx" presStyleCnt="0"/>
      <dgm:spPr/>
    </dgm:pt>
    <dgm:pt modelId="{F6F1358C-807E-4F3F-841F-74701294CB11}" type="pres">
      <dgm:prSet presAssocID="{44ACFB43-5E14-46AB-A8A9-2E927B97E9B7}" presName="dotTx_51" presStyleLbl="solidFgAcc1" presStyleIdx="25" presStyleCnt="30"/>
      <dgm:spPr/>
    </dgm:pt>
    <dgm:pt modelId="{47D90375-F60D-4AAC-A665-D0E96B6CF916}" type="pres">
      <dgm:prSet presAssocID="{44ACFB43-5E14-46AB-A8A9-2E927B97E9B7}" presName="dotTx_52" presStyleLbl="solidFgAcc1" presStyleIdx="26" presStyleCnt="30"/>
      <dgm:spPr/>
    </dgm:pt>
    <dgm:pt modelId="{F3A93341-EFFB-4F2E-B134-C16BF1ADCC04}" type="pres">
      <dgm:prSet presAssocID="{44ACFB43-5E14-46AB-A8A9-2E927B97E9B7}" presName="dotTx_53" presStyleLbl="solidFgAcc1" presStyleIdx="27" presStyleCnt="30"/>
      <dgm:spPr/>
    </dgm:pt>
    <dgm:pt modelId="{CA23FCF1-D3CA-4ADF-9D77-F80B7E0CAB4E}" type="pres">
      <dgm:prSet presAssocID="{44ACFB43-5E14-46AB-A8A9-2E927B97E9B7}" presName="dotTx_54" presStyleLbl="solidFgAcc1" presStyleIdx="28" presStyleCnt="30"/>
      <dgm:spPr/>
    </dgm:pt>
    <dgm:pt modelId="{29DEDBEA-C3A7-4F0B-93F5-4D188EE4751F}" type="pres">
      <dgm:prSet presAssocID="{44ACFB43-5E14-46AB-A8A9-2E927B97E9B7}" presName="dotTx_55" presStyleLbl="solidFgAcc1" presStyleIdx="29" presStyleCnt="30"/>
      <dgm:spPr/>
    </dgm:pt>
    <dgm:pt modelId="{01E8E9F6-AE31-41A3-9606-26670078B85E}" type="pres">
      <dgm:prSet presAssocID="{44ACFB43-5E14-46AB-A8A9-2E927B97E9B7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8FAE9A9-8EAF-4E58-9BC9-4921E3EC03B1}" type="presOf" srcId="{7B7C24C9-254E-48AC-8E0C-780D654EF876}" destId="{E9436A96-DE46-4C73-BAC6-3F890E76BFBF}" srcOrd="0" destOrd="0" presId="urn:microsoft.com/office/officeart/2009/3/layout/SpiralPicture"/>
    <dgm:cxn modelId="{0442FE5A-BD44-442A-800B-AE08213EDEAC}" type="presOf" srcId="{A1AC582F-4506-4C84-8AE0-EE0980FA594C}" destId="{39195715-0425-4143-8341-F42871D97E66}" srcOrd="0" destOrd="0" presId="urn:microsoft.com/office/officeart/2009/3/layout/SpiralPicture"/>
    <dgm:cxn modelId="{339EB02F-74AB-423F-8F6C-9E2874556BE1}" srcId="{4DA34AED-CC8F-426E-AFB7-BD1DFAC0CA52}" destId="{7B7C24C9-254E-48AC-8E0C-780D654EF876}" srcOrd="0" destOrd="0" parTransId="{368BAE67-1653-488E-996E-56CF2858DEE7}" sibTransId="{0A7CCCE2-6D6D-4CEB-B4EA-2FEC7E26D028}"/>
    <dgm:cxn modelId="{05136CB1-7732-49CF-8909-3C7848E452BD}" type="presOf" srcId="{44ACFB43-5E14-46AB-A8A9-2E927B97E9B7}" destId="{01E8E9F6-AE31-41A3-9606-26670078B85E}" srcOrd="0" destOrd="0" presId="urn:microsoft.com/office/officeart/2009/3/layout/SpiralPicture"/>
    <dgm:cxn modelId="{5209E030-0CA2-450A-9757-EAFC725EE069}" type="presOf" srcId="{BD27222E-69AB-445A-99EE-547145EF56E8}" destId="{24CEA99A-D8E6-46D0-8B90-C0FAB14F7C5A}" srcOrd="0" destOrd="0" presId="urn:microsoft.com/office/officeart/2009/3/layout/SpiralPicture"/>
    <dgm:cxn modelId="{AF753771-2C70-492D-BA4E-6A810BAB00A9}" srcId="{4DA34AED-CC8F-426E-AFB7-BD1DFAC0CA52}" destId="{44ACFB43-5E14-46AB-A8A9-2E927B97E9B7}" srcOrd="4" destOrd="0" parTransId="{3FCF4B06-93E4-46B9-84F3-23CBA98D7215}" sibTransId="{B8E8C41A-9A90-4177-A102-45BF11115E63}"/>
    <dgm:cxn modelId="{DB59B3CF-5554-4952-883C-12A4C9ADFE83}" type="presOf" srcId="{B8E8C41A-9A90-4177-A102-45BF11115E63}" destId="{788A5207-0154-4736-8DAF-62AD998ED757}" srcOrd="0" destOrd="0" presId="urn:microsoft.com/office/officeart/2009/3/layout/SpiralPicture"/>
    <dgm:cxn modelId="{26B06193-B03C-4578-9F28-DAA6C3810044}" type="presOf" srcId="{A7ABF8D3-28E2-4AF8-B3FD-0A31D00F2F23}" destId="{708F60C6-AB20-4A8E-A8ED-B43A830569CB}" srcOrd="0" destOrd="0" presId="urn:microsoft.com/office/officeart/2009/3/layout/SpiralPicture"/>
    <dgm:cxn modelId="{8BC63A32-DFF6-434D-B461-DE18EFF67430}" type="presOf" srcId="{649B0BA9-CAEF-442F-9648-A96B222A28EF}" destId="{AD4290B7-8C73-4BAC-8632-53A9ADAAA8CC}" srcOrd="0" destOrd="0" presId="urn:microsoft.com/office/officeart/2009/3/layout/SpiralPicture"/>
    <dgm:cxn modelId="{30E96CF3-1287-43F6-8021-F11D0B16BECF}" type="presOf" srcId="{84A8FB8D-ACD8-4C87-A507-DBC5B058D963}" destId="{63F5245F-CD4D-4975-826C-24FD63238A9D}" srcOrd="0" destOrd="0" presId="urn:microsoft.com/office/officeart/2009/3/layout/SpiralPicture"/>
    <dgm:cxn modelId="{57873389-81A7-4B9E-8BF7-1C0177D06A69}" type="presOf" srcId="{637F0F19-9733-492A-A0B2-D0CCA987BDD9}" destId="{D0A9F786-50F6-4BD4-89A9-AD0B43012933}" srcOrd="0" destOrd="0" presId="urn:microsoft.com/office/officeart/2009/3/layout/SpiralPicture"/>
    <dgm:cxn modelId="{FE416E9E-07A9-435A-A97A-5510DBC99B9C}" srcId="{4DA34AED-CC8F-426E-AFB7-BD1DFAC0CA52}" destId="{637F0F19-9733-492A-A0B2-D0CCA987BDD9}" srcOrd="1" destOrd="0" parTransId="{20860A91-1701-45F6-8B2F-AD401BDCA770}" sibTransId="{84A8FB8D-ACD8-4C87-A507-DBC5B058D963}"/>
    <dgm:cxn modelId="{28DEE2B5-C803-4A95-84AF-D91465D4D333}" srcId="{4DA34AED-CC8F-426E-AFB7-BD1DFAC0CA52}" destId="{A7ABF8D3-28E2-4AF8-B3FD-0A31D00F2F23}" srcOrd="2" destOrd="0" parTransId="{3AD8E9B8-67B2-47ED-A80A-C02D20E751FE}" sibTransId="{649B0BA9-CAEF-442F-9648-A96B222A28EF}"/>
    <dgm:cxn modelId="{ACEE3182-3A55-4586-9123-3A361BECCAA8}" type="presOf" srcId="{4DA34AED-CC8F-426E-AFB7-BD1DFAC0CA52}" destId="{39D907DE-BBFB-4A17-9E4F-F35E2E4E6F47}" srcOrd="0" destOrd="0" presId="urn:microsoft.com/office/officeart/2009/3/layout/SpiralPicture"/>
    <dgm:cxn modelId="{592CCAB5-6ABB-4BC6-AD0B-1F3C5D57C2A6}" type="presOf" srcId="{0A7CCCE2-6D6D-4CEB-B4EA-2FEC7E26D028}" destId="{B96CC4A5-FCFF-486D-A92A-FF02C91A4D43}" srcOrd="0" destOrd="0" presId="urn:microsoft.com/office/officeart/2009/3/layout/SpiralPicture"/>
    <dgm:cxn modelId="{C994F36C-AEDD-4F59-8DC2-67CC492E493E}" srcId="{4DA34AED-CC8F-426E-AFB7-BD1DFAC0CA52}" destId="{BD27222E-69AB-445A-99EE-547145EF56E8}" srcOrd="3" destOrd="0" parTransId="{E57DA922-F929-4FDD-904D-0524900B297F}" sibTransId="{A1AC582F-4506-4C84-8AE0-EE0980FA594C}"/>
    <dgm:cxn modelId="{7CC49140-C24E-4F22-A472-FEC7BD69623B}" type="presParOf" srcId="{39D907DE-BBFB-4A17-9E4F-F35E2E4E6F47}" destId="{72A6CF30-0495-48B9-AC46-5D934DF978C4}" srcOrd="0" destOrd="0" presId="urn:microsoft.com/office/officeart/2009/3/layout/SpiralPicture"/>
    <dgm:cxn modelId="{F0334DB5-FEEE-4DF5-9713-5BB758B3D85A}" type="presParOf" srcId="{72A6CF30-0495-48B9-AC46-5D934DF978C4}" destId="{3C34189A-1F24-4675-89C1-349C92959530}" srcOrd="0" destOrd="0" presId="urn:microsoft.com/office/officeart/2009/3/layout/SpiralPicture"/>
    <dgm:cxn modelId="{3419552A-F52E-4864-959E-E7AD4C87E5B4}" type="presParOf" srcId="{72A6CF30-0495-48B9-AC46-5D934DF978C4}" destId="{AD1C966E-EA77-4971-A93E-71FA4EA8CF77}" srcOrd="1" destOrd="0" presId="urn:microsoft.com/office/officeart/2009/3/layout/SpiralPicture"/>
    <dgm:cxn modelId="{314BE01D-29E6-4FE3-A0CD-D44336AF6882}" type="presParOf" srcId="{72A6CF30-0495-48B9-AC46-5D934DF978C4}" destId="{1B9FA626-2DE6-4026-9B93-09F993845A0D}" srcOrd="2" destOrd="0" presId="urn:microsoft.com/office/officeart/2009/3/layout/SpiralPicture"/>
    <dgm:cxn modelId="{E16E6AD3-3A43-4197-B0C6-93473CA75181}" type="presParOf" srcId="{1B9FA626-2DE6-4026-9B93-09F993845A0D}" destId="{B96CC4A5-FCFF-486D-A92A-FF02C91A4D43}" srcOrd="0" destOrd="0" presId="urn:microsoft.com/office/officeart/2009/3/layout/SpiralPicture"/>
    <dgm:cxn modelId="{2937E506-F99A-4796-A960-49A253B44AE7}" type="presParOf" srcId="{72A6CF30-0495-48B9-AC46-5D934DF978C4}" destId="{A5FDA8AA-45B6-47C3-8145-A0E379F1ACEE}" srcOrd="3" destOrd="0" presId="urn:microsoft.com/office/officeart/2009/3/layout/SpiralPicture"/>
    <dgm:cxn modelId="{689B7C05-C43D-4409-A517-D7659F6A9C21}" type="presParOf" srcId="{A5FDA8AA-45B6-47C3-8145-A0E379F1ACEE}" destId="{FB8EFBBD-0A57-4816-89CE-0D9FEAE5A76F}" srcOrd="0" destOrd="0" presId="urn:microsoft.com/office/officeart/2009/3/layout/SpiralPicture"/>
    <dgm:cxn modelId="{6037B514-76AB-4FC3-904E-B3C00736AF69}" type="presParOf" srcId="{72A6CF30-0495-48B9-AC46-5D934DF978C4}" destId="{7C75A84B-7D5A-49CE-AC81-9E69682A6537}" srcOrd="4" destOrd="0" presId="urn:microsoft.com/office/officeart/2009/3/layout/SpiralPicture"/>
    <dgm:cxn modelId="{E757C723-C6DA-45FE-982B-D3EAED2755D7}" type="presParOf" srcId="{7C75A84B-7D5A-49CE-AC81-9E69682A6537}" destId="{63F5245F-CD4D-4975-826C-24FD63238A9D}" srcOrd="0" destOrd="0" presId="urn:microsoft.com/office/officeart/2009/3/layout/SpiralPicture"/>
    <dgm:cxn modelId="{CA86B1F0-35DE-4394-9775-19112470A3A3}" type="presParOf" srcId="{72A6CF30-0495-48B9-AC46-5D934DF978C4}" destId="{01AF34D5-10AD-4852-BCE3-7EE8B8F3215D}" srcOrd="5" destOrd="0" presId="urn:microsoft.com/office/officeart/2009/3/layout/SpiralPicture"/>
    <dgm:cxn modelId="{8D8C5329-14C7-4417-AFD4-7B25CE10E0F9}" type="presParOf" srcId="{01AF34D5-10AD-4852-BCE3-7EE8B8F3215D}" destId="{8709B9AE-9BD7-417F-9FBE-8B9DFD259183}" srcOrd="0" destOrd="0" presId="urn:microsoft.com/office/officeart/2009/3/layout/SpiralPicture"/>
    <dgm:cxn modelId="{DEF9F39F-60E6-486C-A329-113558839BFF}" type="presParOf" srcId="{01AF34D5-10AD-4852-BCE3-7EE8B8F3215D}" destId="{212AC267-00D4-46FF-BAA1-BF4D4DB882FD}" srcOrd="1" destOrd="0" presId="urn:microsoft.com/office/officeart/2009/3/layout/SpiralPicture"/>
    <dgm:cxn modelId="{5FB10BE5-5E3A-4B5F-AFA0-CB6CEC896BA6}" type="presParOf" srcId="{72A6CF30-0495-48B9-AC46-5D934DF978C4}" destId="{3014920A-D750-4006-9A10-80662A9BCBAC}" srcOrd="6" destOrd="0" presId="urn:microsoft.com/office/officeart/2009/3/layout/SpiralPicture"/>
    <dgm:cxn modelId="{AA53AA3D-6ED3-4657-8889-DA3216729C7A}" type="presParOf" srcId="{3014920A-D750-4006-9A10-80662A9BCBAC}" destId="{AD4290B7-8C73-4BAC-8632-53A9ADAAA8CC}" srcOrd="0" destOrd="0" presId="urn:microsoft.com/office/officeart/2009/3/layout/SpiralPicture"/>
    <dgm:cxn modelId="{4DC919EA-07F5-4987-914E-6F46BD9A9BC5}" type="presParOf" srcId="{72A6CF30-0495-48B9-AC46-5D934DF978C4}" destId="{D88ADEF7-8EA9-4534-8652-3B68FA86F80B}" srcOrd="7" destOrd="0" presId="urn:microsoft.com/office/officeart/2009/3/layout/SpiralPicture"/>
    <dgm:cxn modelId="{AA2FB94C-E1E2-465E-8A34-FFF5B861BC53}" type="presParOf" srcId="{D88ADEF7-8EA9-4534-8652-3B68FA86F80B}" destId="{685B5180-795F-4AAF-A8DC-164B2CC98FB8}" srcOrd="0" destOrd="0" presId="urn:microsoft.com/office/officeart/2009/3/layout/SpiralPicture"/>
    <dgm:cxn modelId="{33A4860A-D26C-4972-A1A7-A9F6CA997A54}" type="presParOf" srcId="{D88ADEF7-8EA9-4534-8652-3B68FA86F80B}" destId="{8ECB6ED5-E184-412B-BB79-662BC7908F29}" srcOrd="1" destOrd="0" presId="urn:microsoft.com/office/officeart/2009/3/layout/SpiralPicture"/>
    <dgm:cxn modelId="{B5F74BC5-D89B-4F23-A966-29EAD058E41A}" type="presParOf" srcId="{D88ADEF7-8EA9-4534-8652-3B68FA86F80B}" destId="{F0B404C4-7AC8-42B4-B5BC-7F3BDA4D5D16}" srcOrd="2" destOrd="0" presId="urn:microsoft.com/office/officeart/2009/3/layout/SpiralPicture"/>
    <dgm:cxn modelId="{50AD7B8F-5BDF-4813-A675-69491F5D0325}" type="presParOf" srcId="{72A6CF30-0495-48B9-AC46-5D934DF978C4}" destId="{11282CED-8953-4D8B-A555-6569883FD43B}" srcOrd="8" destOrd="0" presId="urn:microsoft.com/office/officeart/2009/3/layout/SpiralPicture"/>
    <dgm:cxn modelId="{0E503EDB-8CFB-4F91-B05F-07DBBCD09826}" type="presParOf" srcId="{11282CED-8953-4D8B-A555-6569883FD43B}" destId="{39195715-0425-4143-8341-F42871D97E66}" srcOrd="0" destOrd="0" presId="urn:microsoft.com/office/officeart/2009/3/layout/SpiralPicture"/>
    <dgm:cxn modelId="{550DB788-E413-4C93-B256-E2AE2581B315}" type="presParOf" srcId="{72A6CF30-0495-48B9-AC46-5D934DF978C4}" destId="{A5C8C920-B19A-48A2-AF34-2E8137241DED}" srcOrd="9" destOrd="0" presId="urn:microsoft.com/office/officeart/2009/3/layout/SpiralPicture"/>
    <dgm:cxn modelId="{91341F7D-7B91-4823-937C-AA85131ADC85}" type="presParOf" srcId="{A5C8C920-B19A-48A2-AF34-2E8137241DED}" destId="{CE5A2C84-EE03-4D68-884F-D8A4378FD8F8}" srcOrd="0" destOrd="0" presId="urn:microsoft.com/office/officeart/2009/3/layout/SpiralPicture"/>
    <dgm:cxn modelId="{0631CAF4-1FCB-4DE5-A6E1-EDEED667ACBC}" type="presParOf" srcId="{A5C8C920-B19A-48A2-AF34-2E8137241DED}" destId="{D5039BFF-6158-4AF4-A11E-986EDBEEC190}" srcOrd="1" destOrd="0" presId="urn:microsoft.com/office/officeart/2009/3/layout/SpiralPicture"/>
    <dgm:cxn modelId="{41D8C406-7108-46C2-99A0-A92A1FD93A6E}" type="presParOf" srcId="{A5C8C920-B19A-48A2-AF34-2E8137241DED}" destId="{1E1A9DE4-3ADA-4547-B115-6EBFF19F831F}" srcOrd="2" destOrd="0" presId="urn:microsoft.com/office/officeart/2009/3/layout/SpiralPicture"/>
    <dgm:cxn modelId="{367192BB-BA5D-4464-92A7-13C1640C3B60}" type="presParOf" srcId="{A5C8C920-B19A-48A2-AF34-2E8137241DED}" destId="{C34A83E4-F957-4885-83A8-464C1BBDD266}" srcOrd="3" destOrd="0" presId="urn:microsoft.com/office/officeart/2009/3/layout/SpiralPicture"/>
    <dgm:cxn modelId="{0A5A4DA6-B375-4ADF-BE4E-CBCD31141DA4}" type="presParOf" srcId="{72A6CF30-0495-48B9-AC46-5D934DF978C4}" destId="{8D87D1C0-7DFA-4C4E-80CD-E1E69A57B842}" srcOrd="10" destOrd="0" presId="urn:microsoft.com/office/officeart/2009/3/layout/SpiralPicture"/>
    <dgm:cxn modelId="{4072CB6F-EBF7-4FBD-A013-86C302C7B462}" type="presParOf" srcId="{8D87D1C0-7DFA-4C4E-80CD-E1E69A57B842}" destId="{788A5207-0154-4736-8DAF-62AD998ED757}" srcOrd="0" destOrd="0" presId="urn:microsoft.com/office/officeart/2009/3/layout/SpiralPicture"/>
    <dgm:cxn modelId="{A16CD0AB-C59D-498B-8A9E-BED401DBD4B5}" type="presParOf" srcId="{72A6CF30-0495-48B9-AC46-5D934DF978C4}" destId="{AE396C82-766C-44CB-83C7-EACA42E41043}" srcOrd="11" destOrd="0" presId="urn:microsoft.com/office/officeart/2009/3/layout/SpiralPicture"/>
    <dgm:cxn modelId="{31F46A41-D186-4CA6-BB42-C0F99AB20DB5}" type="presParOf" srcId="{AE396C82-766C-44CB-83C7-EACA42E41043}" destId="{40EF14A1-E303-41DA-99F4-3339FAFA477A}" srcOrd="0" destOrd="0" presId="urn:microsoft.com/office/officeart/2009/3/layout/SpiralPicture"/>
    <dgm:cxn modelId="{61A9FBDA-DB37-4A95-9863-87F6347E1664}" type="presParOf" srcId="{AE396C82-766C-44CB-83C7-EACA42E41043}" destId="{73484385-42E6-4530-8B0C-468F4F21DE2B}" srcOrd="1" destOrd="0" presId="urn:microsoft.com/office/officeart/2009/3/layout/SpiralPicture"/>
    <dgm:cxn modelId="{84FA2388-1F8E-4C61-9765-6DDF6F5F7F60}" type="presParOf" srcId="{AE396C82-766C-44CB-83C7-EACA42E41043}" destId="{418B4908-360A-46C3-905E-E141CBF5CEAD}" srcOrd="2" destOrd="0" presId="urn:microsoft.com/office/officeart/2009/3/layout/SpiralPicture"/>
    <dgm:cxn modelId="{43EECCC4-4B46-4ABD-B748-E09F22318AE9}" type="presParOf" srcId="{AE396C82-766C-44CB-83C7-EACA42E41043}" destId="{31768037-7A2A-433B-ADFB-6EC05B09CC51}" srcOrd="3" destOrd="0" presId="urn:microsoft.com/office/officeart/2009/3/layout/SpiralPicture"/>
    <dgm:cxn modelId="{7E108DB3-B6BA-4E3A-88C8-C111447EDE51}" type="presParOf" srcId="{AE396C82-766C-44CB-83C7-EACA42E41043}" destId="{2C6E960B-FD81-420F-ABAF-5C2D1A93B9A2}" srcOrd="4" destOrd="0" presId="urn:microsoft.com/office/officeart/2009/3/layout/SpiralPicture"/>
    <dgm:cxn modelId="{BD72EE79-0BB8-44C9-AAD6-42E7A7E54BB6}" type="presParOf" srcId="{39D907DE-BBFB-4A17-9E4F-F35E2E4E6F47}" destId="{CD2821C4-B9A9-4D9D-88EE-8C5D0928210B}" srcOrd="1" destOrd="0" presId="urn:microsoft.com/office/officeart/2009/3/layout/SpiralPicture"/>
    <dgm:cxn modelId="{53C7BC5A-1FBE-49E9-82D3-5FC100DCA614}" type="presParOf" srcId="{CD2821C4-B9A9-4D9D-88EE-8C5D0928210B}" destId="{7858504E-008F-48A9-9BD9-10F3BF9EA179}" srcOrd="0" destOrd="0" presId="urn:microsoft.com/office/officeart/2009/3/layout/SpiralPicture"/>
    <dgm:cxn modelId="{09BD4B09-28A0-4FBD-921F-63DC82092E46}" type="presParOf" srcId="{7858504E-008F-48A9-9BD9-10F3BF9EA179}" destId="{945F45C6-741C-4F38-A105-FAF52A1A313F}" srcOrd="0" destOrd="0" presId="urn:microsoft.com/office/officeart/2009/3/layout/SpiralPicture"/>
    <dgm:cxn modelId="{65661004-930D-4226-A9D0-442257D7C139}" type="presParOf" srcId="{CD2821C4-B9A9-4D9D-88EE-8C5D0928210B}" destId="{E9436A96-DE46-4C73-BAC6-3F890E76BFBF}" srcOrd="1" destOrd="0" presId="urn:microsoft.com/office/officeart/2009/3/layout/SpiralPicture"/>
    <dgm:cxn modelId="{12ED30A1-3C31-4BA6-8E8B-BD39F4D8FDD1}" type="presParOf" srcId="{CD2821C4-B9A9-4D9D-88EE-8C5D0928210B}" destId="{30C55594-FD56-4AF7-B2FC-B74C506BFF6E}" srcOrd="2" destOrd="0" presId="urn:microsoft.com/office/officeart/2009/3/layout/SpiralPicture"/>
    <dgm:cxn modelId="{797068DC-58DA-4A58-8E03-CA9AD5528E28}" type="presParOf" srcId="{30C55594-FD56-4AF7-B2FC-B74C506BFF6E}" destId="{2B748765-D618-4B8B-8705-143BB6147900}" srcOrd="0" destOrd="0" presId="urn:microsoft.com/office/officeart/2009/3/layout/SpiralPicture"/>
    <dgm:cxn modelId="{41BBD0E8-6FCA-42AB-9533-6BD5C2DAE8B2}" type="presParOf" srcId="{30C55594-FD56-4AF7-B2FC-B74C506BFF6E}" destId="{D910E516-85C2-4D92-92E5-433596C63150}" srcOrd="1" destOrd="0" presId="urn:microsoft.com/office/officeart/2009/3/layout/SpiralPicture"/>
    <dgm:cxn modelId="{E14493B9-B50B-4A10-A4B5-24747E4C4A5C}" type="presParOf" srcId="{CD2821C4-B9A9-4D9D-88EE-8C5D0928210B}" destId="{D0A9F786-50F6-4BD4-89A9-AD0B43012933}" srcOrd="3" destOrd="0" presId="urn:microsoft.com/office/officeart/2009/3/layout/SpiralPicture"/>
    <dgm:cxn modelId="{BF6D8066-8FC6-4564-B724-EC28BB8C81BE}" type="presParOf" srcId="{CD2821C4-B9A9-4D9D-88EE-8C5D0928210B}" destId="{48543D85-0128-454C-A137-96734752765B}" srcOrd="4" destOrd="0" presId="urn:microsoft.com/office/officeart/2009/3/layout/SpiralPicture"/>
    <dgm:cxn modelId="{AAD206E0-4E75-4BE0-939A-F1A2E32A4AC5}" type="presParOf" srcId="{48543D85-0128-454C-A137-96734752765B}" destId="{C4D4EB9E-2C4E-461F-9A34-8F6D4FE79D71}" srcOrd="0" destOrd="0" presId="urn:microsoft.com/office/officeart/2009/3/layout/SpiralPicture"/>
    <dgm:cxn modelId="{B10225FC-1BAD-4B49-A709-E0808B217D37}" type="presParOf" srcId="{48543D85-0128-454C-A137-96734752765B}" destId="{D542A344-6EA9-479E-B92F-BD3255154D39}" srcOrd="1" destOrd="0" presId="urn:microsoft.com/office/officeart/2009/3/layout/SpiralPicture"/>
    <dgm:cxn modelId="{431AC9AA-24B6-4AF5-950A-F2DAC0A490B8}" type="presParOf" srcId="{48543D85-0128-454C-A137-96734752765B}" destId="{EEA1AD8B-7672-41E4-B70F-E93F8F1A48D7}" srcOrd="2" destOrd="0" presId="urn:microsoft.com/office/officeart/2009/3/layout/SpiralPicture"/>
    <dgm:cxn modelId="{8510548A-8AC1-4875-82F6-28718447C5DF}" type="presParOf" srcId="{CD2821C4-B9A9-4D9D-88EE-8C5D0928210B}" destId="{708F60C6-AB20-4A8E-A8ED-B43A830569CB}" srcOrd="5" destOrd="0" presId="urn:microsoft.com/office/officeart/2009/3/layout/SpiralPicture"/>
    <dgm:cxn modelId="{F968BBF0-AF70-4237-9228-7A9FAF388B62}" type="presParOf" srcId="{CD2821C4-B9A9-4D9D-88EE-8C5D0928210B}" destId="{D60B0736-22B7-4531-95F1-074D89BC7F8C}" srcOrd="6" destOrd="0" presId="urn:microsoft.com/office/officeart/2009/3/layout/SpiralPicture"/>
    <dgm:cxn modelId="{C872425D-1947-4848-BA15-3538F13AE70E}" type="presParOf" srcId="{D60B0736-22B7-4531-95F1-074D89BC7F8C}" destId="{E7018E8C-BB58-4AA0-BA74-62B0AFC381F7}" srcOrd="0" destOrd="0" presId="urn:microsoft.com/office/officeart/2009/3/layout/SpiralPicture"/>
    <dgm:cxn modelId="{C18061D9-CCA5-4F1E-9103-89815C466DE2}" type="presParOf" srcId="{D60B0736-22B7-4531-95F1-074D89BC7F8C}" destId="{41471ADA-828B-4717-8E21-19E0B284BC08}" srcOrd="1" destOrd="0" presId="urn:microsoft.com/office/officeart/2009/3/layout/SpiralPicture"/>
    <dgm:cxn modelId="{14BAC940-4041-4AB3-9B3B-1BD2F75CA1B1}" type="presParOf" srcId="{D60B0736-22B7-4531-95F1-074D89BC7F8C}" destId="{916591E8-3898-4314-B326-5FD10A725132}" srcOrd="2" destOrd="0" presId="urn:microsoft.com/office/officeart/2009/3/layout/SpiralPicture"/>
    <dgm:cxn modelId="{D304B2BD-2777-457C-9263-B9D1C132BFEF}" type="presParOf" srcId="{D60B0736-22B7-4531-95F1-074D89BC7F8C}" destId="{A6B8A77C-EDE4-49A1-B292-C1473DA6A53F}" srcOrd="3" destOrd="0" presId="urn:microsoft.com/office/officeart/2009/3/layout/SpiralPicture"/>
    <dgm:cxn modelId="{7064149A-761C-44B3-A1F5-8B83EFDBDC73}" type="presParOf" srcId="{CD2821C4-B9A9-4D9D-88EE-8C5D0928210B}" destId="{24CEA99A-D8E6-46D0-8B90-C0FAB14F7C5A}" srcOrd="7" destOrd="0" presId="urn:microsoft.com/office/officeart/2009/3/layout/SpiralPicture"/>
    <dgm:cxn modelId="{7B0C0538-C3A5-4798-B5DE-958C84F3AAE1}" type="presParOf" srcId="{CD2821C4-B9A9-4D9D-88EE-8C5D0928210B}" destId="{1F5C1A29-919A-49D0-9A3C-1E1443CFE6CB}" srcOrd="8" destOrd="0" presId="urn:microsoft.com/office/officeart/2009/3/layout/SpiralPicture"/>
    <dgm:cxn modelId="{0132230D-AA0F-4754-AC63-7E84B86B8F64}" type="presParOf" srcId="{1F5C1A29-919A-49D0-9A3C-1E1443CFE6CB}" destId="{F6F1358C-807E-4F3F-841F-74701294CB11}" srcOrd="0" destOrd="0" presId="urn:microsoft.com/office/officeart/2009/3/layout/SpiralPicture"/>
    <dgm:cxn modelId="{2336F618-7108-47A1-BE58-0552123180B7}" type="presParOf" srcId="{1F5C1A29-919A-49D0-9A3C-1E1443CFE6CB}" destId="{47D90375-F60D-4AAC-A665-D0E96B6CF916}" srcOrd="1" destOrd="0" presId="urn:microsoft.com/office/officeart/2009/3/layout/SpiralPicture"/>
    <dgm:cxn modelId="{F9E62647-18F5-476D-84D3-B47FB909E49D}" type="presParOf" srcId="{1F5C1A29-919A-49D0-9A3C-1E1443CFE6CB}" destId="{F3A93341-EFFB-4F2E-B134-C16BF1ADCC04}" srcOrd="2" destOrd="0" presId="urn:microsoft.com/office/officeart/2009/3/layout/SpiralPicture"/>
    <dgm:cxn modelId="{BAFE6FA7-E5DE-4782-91CC-354828045140}" type="presParOf" srcId="{1F5C1A29-919A-49D0-9A3C-1E1443CFE6CB}" destId="{CA23FCF1-D3CA-4ADF-9D77-F80B7E0CAB4E}" srcOrd="3" destOrd="0" presId="urn:microsoft.com/office/officeart/2009/3/layout/SpiralPicture"/>
    <dgm:cxn modelId="{2C16A71A-E263-4B79-89C2-1FD6EB566BC2}" type="presParOf" srcId="{1F5C1A29-919A-49D0-9A3C-1E1443CFE6CB}" destId="{29DEDBEA-C3A7-4F0B-93F5-4D188EE4751F}" srcOrd="4" destOrd="0" presId="urn:microsoft.com/office/officeart/2009/3/layout/SpiralPicture"/>
    <dgm:cxn modelId="{CC4FB639-6F64-447B-991A-2935627FDA0D}" type="presParOf" srcId="{CD2821C4-B9A9-4D9D-88EE-8C5D0928210B}" destId="{01E8E9F6-AE31-41A3-9606-26670078B85E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A27CE8-B10A-44A0-AD0A-AF34CECAB80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F7BA3103-1F2E-4C20-80CE-E6328EF46F6D}">
      <dgm:prSet phldrT="[Текст]"/>
      <dgm:spPr>
        <a:solidFill>
          <a:srgbClr val="00B0F0"/>
        </a:solidFill>
      </dgm:spPr>
      <dgm:t>
        <a:bodyPr/>
        <a:lstStyle/>
        <a:p>
          <a:r>
            <a:rPr lang="uk-UA" dirty="0" smtClean="0">
              <a:solidFill>
                <a:sysClr val="windowText" lastClr="000000"/>
              </a:solidFill>
            </a:rPr>
            <a:t>Протягом 2014-2015 навчального року був проведений цикл уроків Мужності</a:t>
          </a:r>
          <a:endParaRPr lang="uk-UA" dirty="0">
            <a:solidFill>
              <a:sysClr val="windowText" lastClr="000000"/>
            </a:solidFill>
          </a:endParaRPr>
        </a:p>
      </dgm:t>
    </dgm:pt>
    <dgm:pt modelId="{C4AFDF9C-378F-4D26-8C93-2A982859B8C3}" type="parTrans" cxnId="{56EFC48C-A18A-41C8-8C6D-D0F1B89BC788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15F8AA2C-866D-45D2-A1E0-3A51F8A447A6}" type="sibTrans" cxnId="{56EFC48C-A18A-41C8-8C6D-D0F1B89BC788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373D3506-1AE5-457C-B49A-EAD098D7BD7A}">
      <dgm:prSet phldrT="[Текст]" phldr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uk-UA" dirty="0">
            <a:solidFill>
              <a:sysClr val="windowText" lastClr="000000"/>
            </a:solidFill>
          </a:endParaRPr>
        </a:p>
      </dgm:t>
    </dgm:pt>
    <dgm:pt modelId="{6A41C308-16CD-43B9-91A6-864BFC58C8DF}" type="sibTrans" cxnId="{E98D9BEE-9E97-41B9-92AA-C2557994A0F1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DF493F85-F563-4EE4-9935-F2E203678941}" type="parTrans" cxnId="{E98D9BEE-9E97-41B9-92AA-C2557994A0F1}">
      <dgm:prSet/>
      <dgm:spPr/>
      <dgm:t>
        <a:bodyPr/>
        <a:lstStyle/>
        <a:p>
          <a:endParaRPr lang="uk-UA">
            <a:solidFill>
              <a:sysClr val="windowText" lastClr="000000"/>
            </a:solidFill>
          </a:endParaRPr>
        </a:p>
      </dgm:t>
    </dgm:pt>
    <dgm:pt modelId="{A163D626-470C-4ED5-B83A-5ACCAEA64C44}" type="pres">
      <dgm:prSet presAssocID="{34A27CE8-B10A-44A0-AD0A-AF34CECAB80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B48E01C7-6C7D-4974-8EA8-3181A31B5A30}" type="pres">
      <dgm:prSet presAssocID="{373D3506-1AE5-457C-B49A-EAD098D7BD7A}" presName="composite" presStyleCnt="0"/>
      <dgm:spPr/>
    </dgm:pt>
    <dgm:pt modelId="{A3A171DD-39FD-4F73-9DD3-6EBF9B530E1D}" type="pres">
      <dgm:prSet presAssocID="{373D3506-1AE5-457C-B49A-EAD098D7BD7A}" presName="ParentText" presStyleLbl="node1" presStyleIdx="0" presStyleCnt="2" custLinFactY="493396" custLinFactNeighborX="74061" custLinFactNeighborY="5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647665-254E-4DD4-B585-649166A2D4F1}" type="pres">
      <dgm:prSet presAssocID="{373D3506-1AE5-457C-B49A-EAD098D7BD7A}" presName="Image" presStyleLbl="bgImgPlace1" presStyleIdx="0" presStyleCnt="2" custScaleX="137423" custScaleY="133940" custLinFactNeighborX="-6728" custLinFactNeighborY="441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uk-UA"/>
        </a:p>
      </dgm:t>
    </dgm:pt>
    <dgm:pt modelId="{30CBF851-7DC8-4D4F-9265-CD5F5B376C15}" type="pres">
      <dgm:prSet presAssocID="{373D3506-1AE5-457C-B49A-EAD098D7BD7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3B32D5-933F-4080-B00B-2BA0759B4F15}" type="pres">
      <dgm:prSet presAssocID="{6A41C308-16CD-43B9-91A6-864BFC58C8DF}" presName="sibTrans" presStyleCnt="0"/>
      <dgm:spPr/>
    </dgm:pt>
    <dgm:pt modelId="{F053FA66-E48F-411A-9E41-B5BEAC25A9D8}" type="pres">
      <dgm:prSet presAssocID="{F7BA3103-1F2E-4C20-80CE-E6328EF46F6D}" presName="composite" presStyleCnt="0"/>
      <dgm:spPr/>
    </dgm:pt>
    <dgm:pt modelId="{A79759B5-D185-406F-B66E-F07EBFEEEA0C}" type="pres">
      <dgm:prSet presAssocID="{F7BA3103-1F2E-4C20-80CE-E6328EF46F6D}" presName="ParentText" presStyleLbl="node1" presStyleIdx="1" presStyleCnt="2" custScaleX="147450" custScaleY="272298" custLinFactY="500000" custLinFactNeighborX="-79697" custLinFactNeighborY="5468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3831A2-B3AE-4B0C-9A8D-954AEBF41A52}" type="pres">
      <dgm:prSet presAssocID="{F7BA3103-1F2E-4C20-80CE-E6328EF46F6D}" presName="Image" presStyleLbl="bgImgPlace1" presStyleIdx="1" presStyleCnt="2" custScaleX="142692" custScaleY="143148" custLinFactNeighborX="-8490" custLinFactNeighborY="436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uk-UA"/>
        </a:p>
      </dgm:t>
    </dgm:pt>
    <dgm:pt modelId="{440F0C26-282D-4266-96DB-5EA566285E49}" type="pres">
      <dgm:prSet presAssocID="{F7BA3103-1F2E-4C20-80CE-E6328EF46F6D}" presName="ChildText" presStyleLbl="fgAcc1" presStyleIdx="0" presStyleCnt="0" custLinFactNeighborX="-1758" custLinFactNeighborY="5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6EFC48C-A18A-41C8-8C6D-D0F1B89BC788}" srcId="{34A27CE8-B10A-44A0-AD0A-AF34CECAB804}" destId="{F7BA3103-1F2E-4C20-80CE-E6328EF46F6D}" srcOrd="1" destOrd="0" parTransId="{C4AFDF9C-378F-4D26-8C93-2A982859B8C3}" sibTransId="{15F8AA2C-866D-45D2-A1E0-3A51F8A447A6}"/>
    <dgm:cxn modelId="{602F4CC5-BD56-41B4-A4AF-F44E1529986E}" type="presOf" srcId="{F7BA3103-1F2E-4C20-80CE-E6328EF46F6D}" destId="{A79759B5-D185-406F-B66E-F07EBFEEEA0C}" srcOrd="0" destOrd="0" presId="urn:microsoft.com/office/officeart/2008/layout/TitledPictureBlocks"/>
    <dgm:cxn modelId="{BF66844E-925A-4322-B2A5-62CBA91C8AF0}" type="presOf" srcId="{373D3506-1AE5-457C-B49A-EAD098D7BD7A}" destId="{A3A171DD-39FD-4F73-9DD3-6EBF9B530E1D}" srcOrd="0" destOrd="0" presId="urn:microsoft.com/office/officeart/2008/layout/TitledPictureBlocks"/>
    <dgm:cxn modelId="{B2062593-53B9-4025-9909-B5A6799E43CD}" type="presOf" srcId="{34A27CE8-B10A-44A0-AD0A-AF34CECAB804}" destId="{A163D626-470C-4ED5-B83A-5ACCAEA64C44}" srcOrd="0" destOrd="0" presId="urn:microsoft.com/office/officeart/2008/layout/TitledPictureBlocks"/>
    <dgm:cxn modelId="{E98D9BEE-9E97-41B9-92AA-C2557994A0F1}" srcId="{34A27CE8-B10A-44A0-AD0A-AF34CECAB804}" destId="{373D3506-1AE5-457C-B49A-EAD098D7BD7A}" srcOrd="0" destOrd="0" parTransId="{DF493F85-F563-4EE4-9935-F2E203678941}" sibTransId="{6A41C308-16CD-43B9-91A6-864BFC58C8DF}"/>
    <dgm:cxn modelId="{F0499485-A7F9-41F0-AE73-1E9CEA07458A}" type="presParOf" srcId="{A163D626-470C-4ED5-B83A-5ACCAEA64C44}" destId="{B48E01C7-6C7D-4974-8EA8-3181A31B5A30}" srcOrd="0" destOrd="0" presId="urn:microsoft.com/office/officeart/2008/layout/TitledPictureBlocks"/>
    <dgm:cxn modelId="{17265A3E-0F80-4D3F-BC5D-0011C1FC2F37}" type="presParOf" srcId="{B48E01C7-6C7D-4974-8EA8-3181A31B5A30}" destId="{A3A171DD-39FD-4F73-9DD3-6EBF9B530E1D}" srcOrd="0" destOrd="0" presId="urn:microsoft.com/office/officeart/2008/layout/TitledPictureBlocks"/>
    <dgm:cxn modelId="{A2228A4B-4E92-40DE-86AC-671878065F52}" type="presParOf" srcId="{B48E01C7-6C7D-4974-8EA8-3181A31B5A30}" destId="{15647665-254E-4DD4-B585-649166A2D4F1}" srcOrd="1" destOrd="0" presId="urn:microsoft.com/office/officeart/2008/layout/TitledPictureBlocks"/>
    <dgm:cxn modelId="{75843C49-BFF9-4598-B5E2-C37A5F19A354}" type="presParOf" srcId="{B48E01C7-6C7D-4974-8EA8-3181A31B5A30}" destId="{30CBF851-7DC8-4D4F-9265-CD5F5B376C15}" srcOrd="2" destOrd="0" presId="urn:microsoft.com/office/officeart/2008/layout/TitledPictureBlocks"/>
    <dgm:cxn modelId="{262C6D7D-824C-4A92-8997-B6C66A863607}" type="presParOf" srcId="{A163D626-470C-4ED5-B83A-5ACCAEA64C44}" destId="{153B32D5-933F-4080-B00B-2BA0759B4F15}" srcOrd="1" destOrd="0" presId="urn:microsoft.com/office/officeart/2008/layout/TitledPictureBlocks"/>
    <dgm:cxn modelId="{A8950D7D-0508-4F87-AF68-18127B53654A}" type="presParOf" srcId="{A163D626-470C-4ED5-B83A-5ACCAEA64C44}" destId="{F053FA66-E48F-411A-9E41-B5BEAC25A9D8}" srcOrd="2" destOrd="0" presId="urn:microsoft.com/office/officeart/2008/layout/TitledPictureBlocks"/>
    <dgm:cxn modelId="{39879175-B09E-4007-9405-1C4A4FA57C4C}" type="presParOf" srcId="{F053FA66-E48F-411A-9E41-B5BEAC25A9D8}" destId="{A79759B5-D185-406F-B66E-F07EBFEEEA0C}" srcOrd="0" destOrd="0" presId="urn:microsoft.com/office/officeart/2008/layout/TitledPictureBlocks"/>
    <dgm:cxn modelId="{4F8FE0CC-9D3D-49CB-8DD7-8A06308CCC8E}" type="presParOf" srcId="{F053FA66-E48F-411A-9E41-B5BEAC25A9D8}" destId="{3B3831A2-B3AE-4B0C-9A8D-954AEBF41A52}" srcOrd="1" destOrd="0" presId="urn:microsoft.com/office/officeart/2008/layout/TitledPictureBlocks"/>
    <dgm:cxn modelId="{2544F7F9-BDCF-40EB-B003-9742721DCCD0}" type="presParOf" srcId="{F053FA66-E48F-411A-9E41-B5BEAC25A9D8}" destId="{440F0C26-282D-4266-96DB-5EA566285E4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574AA5-B369-4EED-8863-E99EBE59026D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DD86E32-37D8-46C6-A7AA-ECB4C3E33711}">
      <dgm:prSet phldrT="[Текст]"/>
      <dgm:spPr/>
      <dgm:t>
        <a:bodyPr/>
        <a:lstStyle/>
        <a:p>
          <a:endParaRPr lang="uk-UA" dirty="0"/>
        </a:p>
      </dgm:t>
    </dgm:pt>
    <dgm:pt modelId="{80E47692-D50E-4FE1-84F8-0EEFFF895C94}" type="parTrans" cxnId="{AD225734-B3B7-46BA-A38F-3D3E07199722}">
      <dgm:prSet/>
      <dgm:spPr/>
      <dgm:t>
        <a:bodyPr/>
        <a:lstStyle/>
        <a:p>
          <a:endParaRPr lang="uk-UA"/>
        </a:p>
      </dgm:t>
    </dgm:pt>
    <dgm:pt modelId="{E944F003-ED75-433B-A21B-44C06B763723}" type="sibTrans" cxnId="{AD225734-B3B7-46BA-A38F-3D3E07199722}">
      <dgm:prSet/>
      <dgm:spPr/>
      <dgm:t>
        <a:bodyPr/>
        <a:lstStyle/>
        <a:p>
          <a:endParaRPr lang="uk-UA"/>
        </a:p>
      </dgm:t>
    </dgm:pt>
    <dgm:pt modelId="{DCF1EEF8-720C-4C14-B11C-453B5B6AB951}">
      <dgm:prSet phldrT="[Текст]"/>
      <dgm:spPr/>
      <dgm:t>
        <a:bodyPr/>
        <a:lstStyle/>
        <a:p>
          <a:endParaRPr lang="uk-UA" dirty="0"/>
        </a:p>
      </dgm:t>
    </dgm:pt>
    <dgm:pt modelId="{CE7E77B4-8BA1-4B9B-A8F1-C91A8FA50B05}" type="parTrans" cxnId="{207FA787-8F7A-411F-B952-8A044BAAC935}">
      <dgm:prSet/>
      <dgm:spPr/>
      <dgm:t>
        <a:bodyPr/>
        <a:lstStyle/>
        <a:p>
          <a:endParaRPr lang="uk-UA"/>
        </a:p>
      </dgm:t>
    </dgm:pt>
    <dgm:pt modelId="{99C91D06-6C77-4DDB-B28B-3A46F29D57CF}" type="sibTrans" cxnId="{207FA787-8F7A-411F-B952-8A044BAAC935}">
      <dgm:prSet/>
      <dgm:spPr/>
      <dgm:t>
        <a:bodyPr/>
        <a:lstStyle/>
        <a:p>
          <a:endParaRPr lang="uk-UA"/>
        </a:p>
      </dgm:t>
    </dgm:pt>
    <dgm:pt modelId="{95954016-FCA7-4D40-AE3A-BB00D5A7B503}">
      <dgm:prSet phldrT="[Текст]"/>
      <dgm:spPr/>
      <dgm:t>
        <a:bodyPr/>
        <a:lstStyle/>
        <a:p>
          <a:endParaRPr lang="uk-UA" dirty="0"/>
        </a:p>
      </dgm:t>
    </dgm:pt>
    <dgm:pt modelId="{5B34EB41-13C5-4926-A0F2-722669D09D89}" type="parTrans" cxnId="{8B4761B8-5B8F-426E-809D-EF7DEC3E2CEC}">
      <dgm:prSet/>
      <dgm:spPr/>
      <dgm:t>
        <a:bodyPr/>
        <a:lstStyle/>
        <a:p>
          <a:endParaRPr lang="uk-UA"/>
        </a:p>
      </dgm:t>
    </dgm:pt>
    <dgm:pt modelId="{33F23B73-FEAE-4234-8857-FF38AA8626E4}" type="sibTrans" cxnId="{8B4761B8-5B8F-426E-809D-EF7DEC3E2CEC}">
      <dgm:prSet/>
      <dgm:spPr/>
      <dgm:t>
        <a:bodyPr/>
        <a:lstStyle/>
        <a:p>
          <a:endParaRPr lang="uk-UA"/>
        </a:p>
      </dgm:t>
    </dgm:pt>
    <dgm:pt modelId="{4CF050FB-EAC1-4543-A709-5D618228A2F6}" type="pres">
      <dgm:prSet presAssocID="{1E574AA5-B369-4EED-8863-E99EBE5902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4976972-9D6A-4700-B9E0-92F0D488DCB5}" type="pres">
      <dgm:prSet presAssocID="{BDD86E32-37D8-46C6-A7AA-ECB4C3E33711}" presName="compNode" presStyleCnt="0"/>
      <dgm:spPr/>
    </dgm:pt>
    <dgm:pt modelId="{744DDB93-C324-47B7-8A2A-2EC8685CF2D9}" type="pres">
      <dgm:prSet presAssocID="{BDD86E32-37D8-46C6-A7AA-ECB4C3E33711}" presName="pictRect" presStyleLbl="node1" presStyleIdx="0" presStyleCnt="3" custScaleX="162384" custScaleY="183505" custLinFactY="-142058" custLinFactNeighborX="-2761" custLinFactNeighborY="-200000"/>
      <dgm:spPr/>
      <dgm:t>
        <a:bodyPr/>
        <a:lstStyle/>
        <a:p>
          <a:endParaRPr lang="uk-UA"/>
        </a:p>
      </dgm:t>
    </dgm:pt>
    <dgm:pt modelId="{E1C58D26-7C50-44EF-BD48-D43562532CEB}" type="pres">
      <dgm:prSet presAssocID="{BDD86E32-37D8-46C6-A7AA-ECB4C3E33711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EEBAA1-1986-42B4-9454-6442B725881F}" type="pres">
      <dgm:prSet presAssocID="{E944F003-ED75-433B-A21B-44C06B763723}" presName="sibTrans" presStyleLbl="sibTrans2D1" presStyleIdx="0" presStyleCnt="0"/>
      <dgm:spPr/>
      <dgm:t>
        <a:bodyPr/>
        <a:lstStyle/>
        <a:p>
          <a:endParaRPr lang="uk-UA"/>
        </a:p>
      </dgm:t>
    </dgm:pt>
    <dgm:pt modelId="{04825A38-530E-4BBE-8401-36035D99D190}" type="pres">
      <dgm:prSet presAssocID="{DCF1EEF8-720C-4C14-B11C-453B5B6AB951}" presName="compNode" presStyleCnt="0"/>
      <dgm:spPr/>
    </dgm:pt>
    <dgm:pt modelId="{ED85F0D1-774E-426D-A625-8CDC98234EA8}" type="pres">
      <dgm:prSet presAssocID="{DCF1EEF8-720C-4C14-B11C-453B5B6AB951}" presName="pictRect" presStyleLbl="node1" presStyleIdx="1" presStyleCnt="3" custScaleX="706586" custScaleY="852301" custLinFactX="200000" custLinFactY="20618" custLinFactNeighborX="208707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73A7538-EB58-4238-8188-2253FAC6ECA1}" type="pres">
      <dgm:prSet presAssocID="{DCF1EEF8-720C-4C14-B11C-453B5B6AB951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C4B485-1A17-4C56-81A4-3E66319B6EC9}" type="pres">
      <dgm:prSet presAssocID="{99C91D06-6C77-4DDB-B28B-3A46F29D57CF}" presName="sibTrans" presStyleLbl="sibTrans2D1" presStyleIdx="0" presStyleCnt="0"/>
      <dgm:spPr/>
      <dgm:t>
        <a:bodyPr/>
        <a:lstStyle/>
        <a:p>
          <a:endParaRPr lang="uk-UA"/>
        </a:p>
      </dgm:t>
    </dgm:pt>
    <dgm:pt modelId="{94EAACCA-99D9-43DA-85AC-75EEFA346985}" type="pres">
      <dgm:prSet presAssocID="{95954016-FCA7-4D40-AE3A-BB00D5A7B503}" presName="compNode" presStyleCnt="0"/>
      <dgm:spPr/>
    </dgm:pt>
    <dgm:pt modelId="{29148A51-AD78-4E2F-BF78-593FDFA2BAF9}" type="pres">
      <dgm:prSet presAssocID="{95954016-FCA7-4D40-AE3A-BB00D5A7B503}" presName="pictRect" presStyleLbl="node1" presStyleIdx="2" presStyleCnt="3" custScaleX="450074" custScaleY="703448" custLinFactX="-319597" custLinFactY="-27174" custLinFactNeighborX="-400000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A3E970C-779C-4DE9-A7A5-27632ABB2181}" type="pres">
      <dgm:prSet presAssocID="{95954016-FCA7-4D40-AE3A-BB00D5A7B503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D71A27A-0DE3-44B6-94E7-210E45EB428B}" type="presOf" srcId="{95954016-FCA7-4D40-AE3A-BB00D5A7B503}" destId="{9A3E970C-779C-4DE9-A7A5-27632ABB2181}" srcOrd="0" destOrd="0" presId="urn:microsoft.com/office/officeart/2005/8/layout/pList1"/>
    <dgm:cxn modelId="{F9D4A70E-BC78-446F-888C-BE21D200D1D0}" type="presOf" srcId="{DCF1EEF8-720C-4C14-B11C-453B5B6AB951}" destId="{273A7538-EB58-4238-8188-2253FAC6ECA1}" srcOrd="0" destOrd="0" presId="urn:microsoft.com/office/officeart/2005/8/layout/pList1"/>
    <dgm:cxn modelId="{C7271286-C6C2-4E39-B25E-0D0888AD27C9}" type="presOf" srcId="{99C91D06-6C77-4DDB-B28B-3A46F29D57CF}" destId="{E1C4B485-1A17-4C56-81A4-3E66319B6EC9}" srcOrd="0" destOrd="0" presId="urn:microsoft.com/office/officeart/2005/8/layout/pList1"/>
    <dgm:cxn modelId="{207FA787-8F7A-411F-B952-8A044BAAC935}" srcId="{1E574AA5-B369-4EED-8863-E99EBE59026D}" destId="{DCF1EEF8-720C-4C14-B11C-453B5B6AB951}" srcOrd="1" destOrd="0" parTransId="{CE7E77B4-8BA1-4B9B-A8F1-C91A8FA50B05}" sibTransId="{99C91D06-6C77-4DDB-B28B-3A46F29D57CF}"/>
    <dgm:cxn modelId="{AD225734-B3B7-46BA-A38F-3D3E07199722}" srcId="{1E574AA5-B369-4EED-8863-E99EBE59026D}" destId="{BDD86E32-37D8-46C6-A7AA-ECB4C3E33711}" srcOrd="0" destOrd="0" parTransId="{80E47692-D50E-4FE1-84F8-0EEFFF895C94}" sibTransId="{E944F003-ED75-433B-A21B-44C06B763723}"/>
    <dgm:cxn modelId="{052B6A0D-F0B1-4D40-B4C9-27EB89AEDF30}" type="presOf" srcId="{BDD86E32-37D8-46C6-A7AA-ECB4C3E33711}" destId="{E1C58D26-7C50-44EF-BD48-D43562532CEB}" srcOrd="0" destOrd="0" presId="urn:microsoft.com/office/officeart/2005/8/layout/pList1"/>
    <dgm:cxn modelId="{8B4761B8-5B8F-426E-809D-EF7DEC3E2CEC}" srcId="{1E574AA5-B369-4EED-8863-E99EBE59026D}" destId="{95954016-FCA7-4D40-AE3A-BB00D5A7B503}" srcOrd="2" destOrd="0" parTransId="{5B34EB41-13C5-4926-A0F2-722669D09D89}" sibTransId="{33F23B73-FEAE-4234-8857-FF38AA8626E4}"/>
    <dgm:cxn modelId="{54482661-0697-49AA-B2A7-539E6B5F6062}" type="presOf" srcId="{1E574AA5-B369-4EED-8863-E99EBE59026D}" destId="{4CF050FB-EAC1-4543-A709-5D618228A2F6}" srcOrd="0" destOrd="0" presId="urn:microsoft.com/office/officeart/2005/8/layout/pList1"/>
    <dgm:cxn modelId="{7BE22C32-3F44-4F54-8BA6-2DA3B9EAAC67}" type="presOf" srcId="{E944F003-ED75-433B-A21B-44C06B763723}" destId="{FEEEBAA1-1986-42B4-9454-6442B725881F}" srcOrd="0" destOrd="0" presId="urn:microsoft.com/office/officeart/2005/8/layout/pList1"/>
    <dgm:cxn modelId="{86574BF6-5077-42E3-8974-B500D66A2506}" type="presParOf" srcId="{4CF050FB-EAC1-4543-A709-5D618228A2F6}" destId="{94976972-9D6A-4700-B9E0-92F0D488DCB5}" srcOrd="0" destOrd="0" presId="urn:microsoft.com/office/officeart/2005/8/layout/pList1"/>
    <dgm:cxn modelId="{C599509E-7C48-409C-A47C-F9D692404CD4}" type="presParOf" srcId="{94976972-9D6A-4700-B9E0-92F0D488DCB5}" destId="{744DDB93-C324-47B7-8A2A-2EC8685CF2D9}" srcOrd="0" destOrd="0" presId="urn:microsoft.com/office/officeart/2005/8/layout/pList1"/>
    <dgm:cxn modelId="{4175AB67-0E34-4645-8460-1FF2BA37B1C5}" type="presParOf" srcId="{94976972-9D6A-4700-B9E0-92F0D488DCB5}" destId="{E1C58D26-7C50-44EF-BD48-D43562532CEB}" srcOrd="1" destOrd="0" presId="urn:microsoft.com/office/officeart/2005/8/layout/pList1"/>
    <dgm:cxn modelId="{5AC9E270-D233-4357-8E80-FF51AC769CF9}" type="presParOf" srcId="{4CF050FB-EAC1-4543-A709-5D618228A2F6}" destId="{FEEEBAA1-1986-42B4-9454-6442B725881F}" srcOrd="1" destOrd="0" presId="urn:microsoft.com/office/officeart/2005/8/layout/pList1"/>
    <dgm:cxn modelId="{209FD0BA-B051-42B5-B8EE-148A3139974A}" type="presParOf" srcId="{4CF050FB-EAC1-4543-A709-5D618228A2F6}" destId="{04825A38-530E-4BBE-8401-36035D99D190}" srcOrd="2" destOrd="0" presId="urn:microsoft.com/office/officeart/2005/8/layout/pList1"/>
    <dgm:cxn modelId="{B6424754-8237-4CE0-9176-139830708F51}" type="presParOf" srcId="{04825A38-530E-4BBE-8401-36035D99D190}" destId="{ED85F0D1-774E-426D-A625-8CDC98234EA8}" srcOrd="0" destOrd="0" presId="urn:microsoft.com/office/officeart/2005/8/layout/pList1"/>
    <dgm:cxn modelId="{BCDEDF36-77BF-4EFE-8CE4-F00E8CBE289E}" type="presParOf" srcId="{04825A38-530E-4BBE-8401-36035D99D190}" destId="{273A7538-EB58-4238-8188-2253FAC6ECA1}" srcOrd="1" destOrd="0" presId="urn:microsoft.com/office/officeart/2005/8/layout/pList1"/>
    <dgm:cxn modelId="{72C1C4C3-6644-4854-B92F-589DAD479EB1}" type="presParOf" srcId="{4CF050FB-EAC1-4543-A709-5D618228A2F6}" destId="{E1C4B485-1A17-4C56-81A4-3E66319B6EC9}" srcOrd="3" destOrd="0" presId="urn:microsoft.com/office/officeart/2005/8/layout/pList1"/>
    <dgm:cxn modelId="{74052758-77BB-4A53-AA60-4863E200FEBE}" type="presParOf" srcId="{4CF050FB-EAC1-4543-A709-5D618228A2F6}" destId="{94EAACCA-99D9-43DA-85AC-75EEFA346985}" srcOrd="4" destOrd="0" presId="urn:microsoft.com/office/officeart/2005/8/layout/pList1"/>
    <dgm:cxn modelId="{BCC2D717-B55D-45C7-88CD-3E4B93CE63BC}" type="presParOf" srcId="{94EAACCA-99D9-43DA-85AC-75EEFA346985}" destId="{29148A51-AD78-4E2F-BF78-593FDFA2BAF9}" srcOrd="0" destOrd="0" presId="urn:microsoft.com/office/officeart/2005/8/layout/pList1"/>
    <dgm:cxn modelId="{99F2251E-D572-4EB6-B6D2-0465F0E2FED2}" type="presParOf" srcId="{94EAACCA-99D9-43DA-85AC-75EEFA346985}" destId="{9A3E970C-779C-4DE9-A7A5-27632ABB218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092A6-375E-4040-B4E6-20A17CF6984A}">
      <dsp:nvSpPr>
        <dsp:cNvPr id="0" name=""/>
        <dsp:cNvSpPr/>
      </dsp:nvSpPr>
      <dsp:spPr>
        <a:xfrm>
          <a:off x="2165539" y="1942648"/>
          <a:ext cx="2189316" cy="2189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DA2A8-2909-4021-BC06-4A36428C29E5}">
      <dsp:nvSpPr>
        <dsp:cNvPr id="0" name=""/>
        <dsp:cNvSpPr/>
      </dsp:nvSpPr>
      <dsp:spPr>
        <a:xfrm>
          <a:off x="3561983" y="330141"/>
          <a:ext cx="650210" cy="649793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EB479-EB7E-4AAC-95B6-AD6BD802C083}">
      <dsp:nvSpPr>
        <dsp:cNvPr id="0" name=""/>
        <dsp:cNvSpPr/>
      </dsp:nvSpPr>
      <dsp:spPr>
        <a:xfrm>
          <a:off x="1080119" y="914888"/>
          <a:ext cx="3785013" cy="43416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6186F-85BE-4982-9592-76837C7192FB}">
      <dsp:nvSpPr>
        <dsp:cNvPr id="0" name=""/>
        <dsp:cNvSpPr/>
      </dsp:nvSpPr>
      <dsp:spPr>
        <a:xfrm flipH="1" flipV="1">
          <a:off x="5112571" y="3508792"/>
          <a:ext cx="582308" cy="45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2F9DF-0110-4B6D-9D2D-30B1C6052971}">
      <dsp:nvSpPr>
        <dsp:cNvPr id="0" name=""/>
        <dsp:cNvSpPr/>
      </dsp:nvSpPr>
      <dsp:spPr>
        <a:xfrm>
          <a:off x="4392492" y="2808308"/>
          <a:ext cx="2306663" cy="244575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666D1-3582-4E01-9D15-27D376B1D6D9}">
      <dsp:nvSpPr>
        <dsp:cNvPr id="0" name=""/>
        <dsp:cNvSpPr/>
      </dsp:nvSpPr>
      <dsp:spPr>
        <a:xfrm>
          <a:off x="4065874" y="739256"/>
          <a:ext cx="1468689" cy="1469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434A9-2529-45E4-9E7C-E1388167AEF9}">
      <dsp:nvSpPr>
        <dsp:cNvPr id="0" name=""/>
        <dsp:cNvSpPr/>
      </dsp:nvSpPr>
      <dsp:spPr>
        <a:xfrm>
          <a:off x="5294049" y="378429"/>
          <a:ext cx="481027" cy="481356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85666-8AA8-45E0-919A-4079EBAF88B1}">
      <dsp:nvSpPr>
        <dsp:cNvPr id="0" name=""/>
        <dsp:cNvSpPr/>
      </dsp:nvSpPr>
      <dsp:spPr>
        <a:xfrm>
          <a:off x="5688632" y="3168353"/>
          <a:ext cx="361228" cy="360827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9286D-788E-4F8D-8E54-7117289BA021}">
      <dsp:nvSpPr>
        <dsp:cNvPr id="0" name=""/>
        <dsp:cNvSpPr/>
      </dsp:nvSpPr>
      <dsp:spPr>
        <a:xfrm>
          <a:off x="3672402" y="288033"/>
          <a:ext cx="2718309" cy="28511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D035B-6479-48C5-A176-115459357F3F}">
      <dsp:nvSpPr>
        <dsp:cNvPr id="0" name=""/>
        <dsp:cNvSpPr/>
      </dsp:nvSpPr>
      <dsp:spPr>
        <a:xfrm>
          <a:off x="0" y="816821"/>
          <a:ext cx="3249224" cy="1055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" numCol="1" spcCol="1270" anchor="b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0" y="816821"/>
        <a:ext cx="3249224" cy="1055106"/>
      </dsp:txXfrm>
    </dsp:sp>
    <dsp:sp modelId="{50B54726-9117-4A1B-812D-AB1738F6B28E}">
      <dsp:nvSpPr>
        <dsp:cNvPr id="0" name=""/>
        <dsp:cNvSpPr/>
      </dsp:nvSpPr>
      <dsp:spPr>
        <a:xfrm>
          <a:off x="5895791" y="2424004"/>
          <a:ext cx="3249224" cy="1010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400" kern="1200" dirty="0"/>
        </a:p>
      </dsp:txBody>
      <dsp:txXfrm>
        <a:off x="5895791" y="2424004"/>
        <a:ext cx="3249224" cy="1010620"/>
      </dsp:txXfrm>
    </dsp:sp>
    <dsp:sp modelId="{6D34DA7C-2322-4890-AB87-FC68D961A18C}">
      <dsp:nvSpPr>
        <dsp:cNvPr id="0" name=""/>
        <dsp:cNvSpPr/>
      </dsp:nvSpPr>
      <dsp:spPr>
        <a:xfrm>
          <a:off x="5775992" y="816821"/>
          <a:ext cx="3249224" cy="131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 dirty="0"/>
        </a:p>
      </dsp:txBody>
      <dsp:txXfrm>
        <a:off x="5775992" y="816821"/>
        <a:ext cx="3249224" cy="13140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2DE54-25DE-4F12-91A9-993A05775EB8}">
      <dsp:nvSpPr>
        <dsp:cNvPr id="0" name=""/>
        <dsp:cNvSpPr/>
      </dsp:nvSpPr>
      <dsp:spPr>
        <a:xfrm>
          <a:off x="486843" y="0"/>
          <a:ext cx="4580383" cy="45803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D6D8B-37B4-49B0-9E93-3AC0A4622B82}">
      <dsp:nvSpPr>
        <dsp:cNvPr id="0" name=""/>
        <dsp:cNvSpPr/>
      </dsp:nvSpPr>
      <dsp:spPr>
        <a:xfrm>
          <a:off x="4909622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335DF-1A27-4E60-8691-12D525084235}">
      <dsp:nvSpPr>
        <dsp:cNvPr id="0" name=""/>
        <dsp:cNvSpPr/>
      </dsp:nvSpPr>
      <dsp:spPr>
        <a:xfrm>
          <a:off x="5163563" y="0"/>
          <a:ext cx="2784873" cy="278487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3C650-60DA-48FC-9317-741DC0860BA9}">
      <dsp:nvSpPr>
        <dsp:cNvPr id="0" name=""/>
        <dsp:cNvSpPr/>
      </dsp:nvSpPr>
      <dsp:spPr>
        <a:xfrm>
          <a:off x="7672628" y="2627268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C15EE-3663-4931-8331-C0B148AB3DE8}">
      <dsp:nvSpPr>
        <dsp:cNvPr id="0" name=""/>
        <dsp:cNvSpPr/>
      </dsp:nvSpPr>
      <dsp:spPr>
        <a:xfrm>
          <a:off x="7790831" y="2627268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C72E9-D946-4683-BF62-205A6F2B57CB}">
      <dsp:nvSpPr>
        <dsp:cNvPr id="0" name=""/>
        <dsp:cNvSpPr/>
      </dsp:nvSpPr>
      <dsp:spPr>
        <a:xfrm>
          <a:off x="6249114" y="2881061"/>
          <a:ext cx="1699322" cy="169932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CB6CE-1F6E-4F0A-8A00-686890F08510}">
      <dsp:nvSpPr>
        <dsp:cNvPr id="0" name=""/>
        <dsp:cNvSpPr/>
      </dsp:nvSpPr>
      <dsp:spPr>
        <a:xfrm>
          <a:off x="7613526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121FA-EBA2-4424-A8BC-FE93D4703641}">
      <dsp:nvSpPr>
        <dsp:cNvPr id="0" name=""/>
        <dsp:cNvSpPr/>
      </dsp:nvSpPr>
      <dsp:spPr>
        <a:xfrm>
          <a:off x="7702179" y="4334126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DFAD1-C7FE-43A9-8C00-CFCD8D21393D}">
      <dsp:nvSpPr>
        <dsp:cNvPr id="0" name=""/>
        <dsp:cNvSpPr/>
      </dsp:nvSpPr>
      <dsp:spPr>
        <a:xfrm>
          <a:off x="7790831" y="424547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9B90D-41D8-4101-A10E-765209C9BBA6}">
      <dsp:nvSpPr>
        <dsp:cNvPr id="0" name=""/>
        <dsp:cNvSpPr/>
      </dsp:nvSpPr>
      <dsp:spPr>
        <a:xfrm>
          <a:off x="5163563" y="3591020"/>
          <a:ext cx="989362" cy="98936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B2B0A-07B5-44D4-9844-B5ED03A026BA}">
      <dsp:nvSpPr>
        <dsp:cNvPr id="0" name=""/>
        <dsp:cNvSpPr/>
      </dsp:nvSpPr>
      <dsp:spPr>
        <a:xfrm>
          <a:off x="5877118" y="430457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0C83E-63E1-44F3-BE33-EF59789CB4F4}">
      <dsp:nvSpPr>
        <dsp:cNvPr id="0" name=""/>
        <dsp:cNvSpPr/>
      </dsp:nvSpPr>
      <dsp:spPr>
        <a:xfrm>
          <a:off x="5995321" y="430457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30678-242C-4218-A25A-2253533731AC}">
      <dsp:nvSpPr>
        <dsp:cNvPr id="0" name=""/>
        <dsp:cNvSpPr/>
      </dsp:nvSpPr>
      <dsp:spPr>
        <a:xfrm>
          <a:off x="5877118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9442D-CF9A-48A2-BCCF-517430B63B2C}">
      <dsp:nvSpPr>
        <dsp:cNvPr id="0" name=""/>
        <dsp:cNvSpPr/>
      </dsp:nvSpPr>
      <dsp:spPr>
        <a:xfrm>
          <a:off x="5995321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DE54C-43BC-4D83-A764-09F440FBF920}">
      <dsp:nvSpPr>
        <dsp:cNvPr id="0" name=""/>
        <dsp:cNvSpPr/>
      </dsp:nvSpPr>
      <dsp:spPr>
        <a:xfrm>
          <a:off x="5163563" y="2881061"/>
          <a:ext cx="989362" cy="60919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68E14-20E8-4607-9051-7201E551D159}">
      <dsp:nvSpPr>
        <dsp:cNvPr id="0" name=""/>
        <dsp:cNvSpPr/>
      </dsp:nvSpPr>
      <dsp:spPr>
        <a:xfrm>
          <a:off x="5818016" y="3332647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17FDD-3B94-4731-AE14-0DA981C96875}">
      <dsp:nvSpPr>
        <dsp:cNvPr id="0" name=""/>
        <dsp:cNvSpPr/>
      </dsp:nvSpPr>
      <dsp:spPr>
        <a:xfrm>
          <a:off x="5906668" y="324399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62B3C-F657-43DD-B143-10E9B3482735}">
      <dsp:nvSpPr>
        <dsp:cNvPr id="0" name=""/>
        <dsp:cNvSpPr/>
      </dsp:nvSpPr>
      <dsp:spPr>
        <a:xfrm>
          <a:off x="5995321" y="315534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9199D-16C8-4BEF-8247-1CC983F67158}">
      <dsp:nvSpPr>
        <dsp:cNvPr id="0" name=""/>
        <dsp:cNvSpPr/>
      </dsp:nvSpPr>
      <dsp:spPr>
        <a:xfrm>
          <a:off x="5818016" y="315534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ACF11-9E41-49A6-810E-C9C0DD46ECA2}">
      <dsp:nvSpPr>
        <dsp:cNvPr id="0" name=""/>
        <dsp:cNvSpPr/>
      </dsp:nvSpPr>
      <dsp:spPr>
        <a:xfrm>
          <a:off x="5995321" y="3332647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A5137-4009-4A4E-926B-E4DA835763EA}">
      <dsp:nvSpPr>
        <dsp:cNvPr id="0" name=""/>
        <dsp:cNvSpPr/>
      </dsp:nvSpPr>
      <dsp:spPr>
        <a:xfrm>
          <a:off x="1113407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EBD53-AFA6-49F7-B762-3E5F86DEB5EE}">
      <dsp:nvSpPr>
        <dsp:cNvPr id="0" name=""/>
        <dsp:cNvSpPr/>
      </dsp:nvSpPr>
      <dsp:spPr>
        <a:xfrm>
          <a:off x="1192210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192210" y="4580383"/>
        <a:ext cx="1170000" cy="344760"/>
      </dsp:txXfrm>
    </dsp:sp>
    <dsp:sp modelId="{71445CC0-0958-4661-A195-F8EE7874E717}">
      <dsp:nvSpPr>
        <dsp:cNvPr id="0" name=""/>
        <dsp:cNvSpPr/>
      </dsp:nvSpPr>
      <dsp:spPr>
        <a:xfrm>
          <a:off x="2362210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C7BA7-BD16-4145-AB77-23281A92AB80}">
      <dsp:nvSpPr>
        <dsp:cNvPr id="0" name=""/>
        <dsp:cNvSpPr/>
      </dsp:nvSpPr>
      <dsp:spPr>
        <a:xfrm>
          <a:off x="2480413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C442B-5520-418B-947A-2857820F33D6}">
      <dsp:nvSpPr>
        <dsp:cNvPr id="0" name=""/>
        <dsp:cNvSpPr/>
      </dsp:nvSpPr>
      <dsp:spPr>
        <a:xfrm>
          <a:off x="2559215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559215" y="4580383"/>
        <a:ext cx="1170000" cy="344760"/>
      </dsp:txXfrm>
    </dsp:sp>
    <dsp:sp modelId="{5CC14E2D-B699-480E-B672-E77BBEFAC930}">
      <dsp:nvSpPr>
        <dsp:cNvPr id="0" name=""/>
        <dsp:cNvSpPr/>
      </dsp:nvSpPr>
      <dsp:spPr>
        <a:xfrm>
          <a:off x="3729215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ECDA7-9FD2-40A4-A726-BF3FBC298F37}">
      <dsp:nvSpPr>
        <dsp:cNvPr id="0" name=""/>
        <dsp:cNvSpPr/>
      </dsp:nvSpPr>
      <dsp:spPr>
        <a:xfrm>
          <a:off x="3817868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C0371-1816-435C-82D2-2C9B972C9B06}">
      <dsp:nvSpPr>
        <dsp:cNvPr id="0" name=""/>
        <dsp:cNvSpPr/>
      </dsp:nvSpPr>
      <dsp:spPr>
        <a:xfrm>
          <a:off x="3906521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7706DF-7470-4237-8A5A-E84867D48549}">
      <dsp:nvSpPr>
        <dsp:cNvPr id="0" name=""/>
        <dsp:cNvSpPr/>
      </dsp:nvSpPr>
      <dsp:spPr>
        <a:xfrm>
          <a:off x="3985323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985323" y="4580383"/>
        <a:ext cx="1170000" cy="344760"/>
      </dsp:txXfrm>
    </dsp:sp>
    <dsp:sp modelId="{02B0B177-A9B3-4FD4-9A27-133F206086F0}">
      <dsp:nvSpPr>
        <dsp:cNvPr id="0" name=""/>
        <dsp:cNvSpPr/>
      </dsp:nvSpPr>
      <dsp:spPr>
        <a:xfrm>
          <a:off x="5155323" y="4654261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872B8-AD68-491B-BD49-59F69463595C}">
      <dsp:nvSpPr>
        <dsp:cNvPr id="0" name=""/>
        <dsp:cNvSpPr/>
      </dsp:nvSpPr>
      <dsp:spPr>
        <a:xfrm>
          <a:off x="5273526" y="4654261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56C5F-6645-48BA-92BB-0CBF1281EAE6}">
      <dsp:nvSpPr>
        <dsp:cNvPr id="0" name=""/>
        <dsp:cNvSpPr/>
      </dsp:nvSpPr>
      <dsp:spPr>
        <a:xfrm>
          <a:off x="5155323" y="477246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5C8FA-C376-4DBF-970F-9570F56BF281}">
      <dsp:nvSpPr>
        <dsp:cNvPr id="0" name=""/>
        <dsp:cNvSpPr/>
      </dsp:nvSpPr>
      <dsp:spPr>
        <a:xfrm>
          <a:off x="5273526" y="477246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959F2-D368-4DBF-9138-663229085E62}">
      <dsp:nvSpPr>
        <dsp:cNvPr id="0" name=""/>
        <dsp:cNvSpPr/>
      </dsp:nvSpPr>
      <dsp:spPr>
        <a:xfrm>
          <a:off x="5352329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352329" y="4580383"/>
        <a:ext cx="1170000" cy="344760"/>
      </dsp:txXfrm>
    </dsp:sp>
    <dsp:sp modelId="{B63F322E-8785-4D76-9253-2A759E98E50C}">
      <dsp:nvSpPr>
        <dsp:cNvPr id="0" name=""/>
        <dsp:cNvSpPr/>
      </dsp:nvSpPr>
      <dsp:spPr>
        <a:xfrm>
          <a:off x="6522329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A0AE1-B46D-404A-AC0E-94089CE8E19F}">
      <dsp:nvSpPr>
        <dsp:cNvPr id="0" name=""/>
        <dsp:cNvSpPr/>
      </dsp:nvSpPr>
      <dsp:spPr>
        <a:xfrm>
          <a:off x="6610981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65095-16C9-49AC-93C0-FB5274615787}">
      <dsp:nvSpPr>
        <dsp:cNvPr id="0" name=""/>
        <dsp:cNvSpPr/>
      </dsp:nvSpPr>
      <dsp:spPr>
        <a:xfrm>
          <a:off x="6699634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0A601-90BB-499D-A9C4-7BF20F4ECFC7}">
      <dsp:nvSpPr>
        <dsp:cNvPr id="0" name=""/>
        <dsp:cNvSpPr/>
      </dsp:nvSpPr>
      <dsp:spPr>
        <a:xfrm>
          <a:off x="6522329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32838-70BA-4F83-B7DD-8AC2563FE9BE}">
      <dsp:nvSpPr>
        <dsp:cNvPr id="0" name=""/>
        <dsp:cNvSpPr/>
      </dsp:nvSpPr>
      <dsp:spPr>
        <a:xfrm>
          <a:off x="6699634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E5566-DB7D-4887-9FB1-DC3384614405}">
      <dsp:nvSpPr>
        <dsp:cNvPr id="0" name=""/>
        <dsp:cNvSpPr/>
      </dsp:nvSpPr>
      <dsp:spPr>
        <a:xfrm>
          <a:off x="6778436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778436" y="4580383"/>
        <a:ext cx="1170000" cy="3447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57406-7E5D-41DA-8885-A5A3F89B14C0}">
      <dsp:nvSpPr>
        <dsp:cNvPr id="0" name=""/>
        <dsp:cNvSpPr/>
      </dsp:nvSpPr>
      <dsp:spPr>
        <a:xfrm>
          <a:off x="324285" y="0"/>
          <a:ext cx="4647351" cy="46473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81D50-514B-4C01-9C88-ED31E1AB50B4}">
      <dsp:nvSpPr>
        <dsp:cNvPr id="0" name=""/>
        <dsp:cNvSpPr/>
      </dsp:nvSpPr>
      <dsp:spPr>
        <a:xfrm>
          <a:off x="4811727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C8BCA-28F8-427A-A558-7EBCF9FC3A26}">
      <dsp:nvSpPr>
        <dsp:cNvPr id="0" name=""/>
        <dsp:cNvSpPr/>
      </dsp:nvSpPr>
      <dsp:spPr>
        <a:xfrm>
          <a:off x="5069381" y="0"/>
          <a:ext cx="2825589" cy="28255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0522B-4373-4F35-9DAA-FB127E1E1811}">
      <dsp:nvSpPr>
        <dsp:cNvPr id="0" name=""/>
        <dsp:cNvSpPr/>
      </dsp:nvSpPr>
      <dsp:spPr>
        <a:xfrm>
          <a:off x="7615130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212C8-A249-418F-988C-E23046A07600}">
      <dsp:nvSpPr>
        <dsp:cNvPr id="0" name=""/>
        <dsp:cNvSpPr/>
      </dsp:nvSpPr>
      <dsp:spPr>
        <a:xfrm>
          <a:off x="7735061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34244-488E-43E2-AD6E-A015D2269A7F}">
      <dsp:nvSpPr>
        <dsp:cNvPr id="0" name=""/>
        <dsp:cNvSpPr/>
      </dsp:nvSpPr>
      <dsp:spPr>
        <a:xfrm>
          <a:off x="6170803" y="2923184"/>
          <a:ext cx="1724167" cy="172416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688A-0FB6-49CF-9857-0680054AFC2E}">
      <dsp:nvSpPr>
        <dsp:cNvPr id="0" name=""/>
        <dsp:cNvSpPr/>
      </dsp:nvSpPr>
      <dsp:spPr>
        <a:xfrm>
          <a:off x="7555164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2900C-C4E2-436D-A89B-47CFD9D71B36}">
      <dsp:nvSpPr>
        <dsp:cNvPr id="0" name=""/>
        <dsp:cNvSpPr/>
      </dsp:nvSpPr>
      <dsp:spPr>
        <a:xfrm>
          <a:off x="7645113" y="439749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ABF06-07BB-4124-8BB9-53749225601D}">
      <dsp:nvSpPr>
        <dsp:cNvPr id="0" name=""/>
        <dsp:cNvSpPr/>
      </dsp:nvSpPr>
      <dsp:spPr>
        <a:xfrm>
          <a:off x="7735061" y="430754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FC7ED-9BAC-4C68-8624-98D14CB06D5E}">
      <dsp:nvSpPr>
        <dsp:cNvPr id="0" name=""/>
        <dsp:cNvSpPr/>
      </dsp:nvSpPr>
      <dsp:spPr>
        <a:xfrm>
          <a:off x="5069381" y="3643523"/>
          <a:ext cx="1003827" cy="100382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A70BF-7DDE-4F31-9061-5DA1C1909860}">
      <dsp:nvSpPr>
        <dsp:cNvPr id="0" name=""/>
        <dsp:cNvSpPr/>
      </dsp:nvSpPr>
      <dsp:spPr>
        <a:xfrm>
          <a:off x="5793368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C833A-42AE-4B07-A27C-AF4FAA7F7FEC}">
      <dsp:nvSpPr>
        <dsp:cNvPr id="0" name=""/>
        <dsp:cNvSpPr/>
      </dsp:nvSpPr>
      <dsp:spPr>
        <a:xfrm>
          <a:off x="5913300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CCBDC-B4C0-40EA-8B40-252BFB0D4F7A}">
      <dsp:nvSpPr>
        <dsp:cNvPr id="0" name=""/>
        <dsp:cNvSpPr/>
      </dsp:nvSpPr>
      <dsp:spPr>
        <a:xfrm>
          <a:off x="5793368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E7BE7-0C0A-4573-A27E-768185300D8F}">
      <dsp:nvSpPr>
        <dsp:cNvPr id="0" name=""/>
        <dsp:cNvSpPr/>
      </dsp:nvSpPr>
      <dsp:spPr>
        <a:xfrm>
          <a:off x="5913300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22939-C70B-40E4-A3C5-65A1F8468221}">
      <dsp:nvSpPr>
        <dsp:cNvPr id="0" name=""/>
        <dsp:cNvSpPr/>
      </dsp:nvSpPr>
      <dsp:spPr>
        <a:xfrm>
          <a:off x="5069381" y="2923184"/>
          <a:ext cx="1003827" cy="6180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D73E9-B871-464A-B5AD-81C74C859614}">
      <dsp:nvSpPr>
        <dsp:cNvPr id="0" name=""/>
        <dsp:cNvSpPr/>
      </dsp:nvSpPr>
      <dsp:spPr>
        <a:xfrm>
          <a:off x="5733402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AB60A-0D4F-430D-85AB-147B2CADCFBD}">
      <dsp:nvSpPr>
        <dsp:cNvPr id="0" name=""/>
        <dsp:cNvSpPr/>
      </dsp:nvSpPr>
      <dsp:spPr>
        <a:xfrm>
          <a:off x="5823351" y="329142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0A1D9-31F5-4A5A-82E8-053D79A3F6ED}">
      <dsp:nvSpPr>
        <dsp:cNvPr id="0" name=""/>
        <dsp:cNvSpPr/>
      </dsp:nvSpPr>
      <dsp:spPr>
        <a:xfrm>
          <a:off x="5913300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33566-0918-47EC-A3F4-1C36C4120F41}">
      <dsp:nvSpPr>
        <dsp:cNvPr id="0" name=""/>
        <dsp:cNvSpPr/>
      </dsp:nvSpPr>
      <dsp:spPr>
        <a:xfrm>
          <a:off x="5733402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19586-23FA-4B57-9251-0A511A33DE19}">
      <dsp:nvSpPr>
        <dsp:cNvPr id="0" name=""/>
        <dsp:cNvSpPr/>
      </dsp:nvSpPr>
      <dsp:spPr>
        <a:xfrm>
          <a:off x="5913300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BADED-8BBE-4447-9792-32C4B381139A}">
      <dsp:nvSpPr>
        <dsp:cNvPr id="0" name=""/>
        <dsp:cNvSpPr/>
      </dsp:nvSpPr>
      <dsp:spPr>
        <a:xfrm>
          <a:off x="1045540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A21E-32EA-4D16-83EA-69E692B5CC24}">
      <dsp:nvSpPr>
        <dsp:cNvPr id="0" name=""/>
        <dsp:cNvSpPr/>
      </dsp:nvSpPr>
      <dsp:spPr>
        <a:xfrm>
          <a:off x="1125494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125494" y="4647351"/>
        <a:ext cx="1170000" cy="349800"/>
      </dsp:txXfrm>
    </dsp:sp>
    <dsp:sp modelId="{32650114-FD49-4084-8165-0A925024AD00}">
      <dsp:nvSpPr>
        <dsp:cNvPr id="0" name=""/>
        <dsp:cNvSpPr/>
      </dsp:nvSpPr>
      <dsp:spPr>
        <a:xfrm>
          <a:off x="2295494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CD4176-5283-45A3-8774-5D5EFB14F7D1}">
      <dsp:nvSpPr>
        <dsp:cNvPr id="0" name=""/>
        <dsp:cNvSpPr/>
      </dsp:nvSpPr>
      <dsp:spPr>
        <a:xfrm>
          <a:off x="2415426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038EC-033C-4066-9406-FCECB09F8905}">
      <dsp:nvSpPr>
        <dsp:cNvPr id="0" name=""/>
        <dsp:cNvSpPr/>
      </dsp:nvSpPr>
      <dsp:spPr>
        <a:xfrm>
          <a:off x="2495380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495380" y="4647351"/>
        <a:ext cx="1170000" cy="349800"/>
      </dsp:txXfrm>
    </dsp:sp>
    <dsp:sp modelId="{88AD19C2-06E9-4F00-92E4-866C03FC7512}">
      <dsp:nvSpPr>
        <dsp:cNvPr id="0" name=""/>
        <dsp:cNvSpPr/>
      </dsp:nvSpPr>
      <dsp:spPr>
        <a:xfrm>
          <a:off x="3665380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AB8A4-4EE7-405E-9334-883BB344D513}">
      <dsp:nvSpPr>
        <dsp:cNvPr id="0" name=""/>
        <dsp:cNvSpPr/>
      </dsp:nvSpPr>
      <dsp:spPr>
        <a:xfrm>
          <a:off x="3755329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DBE88-DB95-4F67-B098-FCAFCC1CEE4D}">
      <dsp:nvSpPr>
        <dsp:cNvPr id="0" name=""/>
        <dsp:cNvSpPr/>
      </dsp:nvSpPr>
      <dsp:spPr>
        <a:xfrm>
          <a:off x="3845278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4CA02-0A32-4F6F-8CC5-E4B2DE5EE78B}">
      <dsp:nvSpPr>
        <dsp:cNvPr id="0" name=""/>
        <dsp:cNvSpPr/>
      </dsp:nvSpPr>
      <dsp:spPr>
        <a:xfrm>
          <a:off x="3925232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925232" y="4647351"/>
        <a:ext cx="1170000" cy="349800"/>
      </dsp:txXfrm>
    </dsp:sp>
    <dsp:sp modelId="{9C48654D-57DD-4B2C-B549-07D67010B2FF}">
      <dsp:nvSpPr>
        <dsp:cNvPr id="0" name=""/>
        <dsp:cNvSpPr/>
      </dsp:nvSpPr>
      <dsp:spPr>
        <a:xfrm>
          <a:off x="5095232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FB482-08E0-41F2-828A-F4A5B9EFEAD2}">
      <dsp:nvSpPr>
        <dsp:cNvPr id="0" name=""/>
        <dsp:cNvSpPr/>
      </dsp:nvSpPr>
      <dsp:spPr>
        <a:xfrm>
          <a:off x="5215164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9FED3-7A2B-40FF-8563-5B44B080559C}">
      <dsp:nvSpPr>
        <dsp:cNvPr id="0" name=""/>
        <dsp:cNvSpPr/>
      </dsp:nvSpPr>
      <dsp:spPr>
        <a:xfrm>
          <a:off x="5095232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51CBF-86EB-4679-BC30-5666DC819C35}">
      <dsp:nvSpPr>
        <dsp:cNvPr id="0" name=""/>
        <dsp:cNvSpPr/>
      </dsp:nvSpPr>
      <dsp:spPr>
        <a:xfrm>
          <a:off x="5215164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0A4F5-849E-4D78-B409-210EEDD22D1F}">
      <dsp:nvSpPr>
        <dsp:cNvPr id="0" name=""/>
        <dsp:cNvSpPr/>
      </dsp:nvSpPr>
      <dsp:spPr>
        <a:xfrm>
          <a:off x="5295118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295118" y="4647351"/>
        <a:ext cx="1170000" cy="349800"/>
      </dsp:txXfrm>
    </dsp:sp>
    <dsp:sp modelId="{BFC46861-C485-4FBB-8677-BCF922DCD2D7}">
      <dsp:nvSpPr>
        <dsp:cNvPr id="0" name=""/>
        <dsp:cNvSpPr/>
      </dsp:nvSpPr>
      <dsp:spPr>
        <a:xfrm>
          <a:off x="6465118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EA49C-8A7F-4443-9C72-CB72EE6F6964}">
      <dsp:nvSpPr>
        <dsp:cNvPr id="0" name=""/>
        <dsp:cNvSpPr/>
      </dsp:nvSpPr>
      <dsp:spPr>
        <a:xfrm>
          <a:off x="6555067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71858-0125-43E4-98A2-AD267FB2EF54}">
      <dsp:nvSpPr>
        <dsp:cNvPr id="0" name=""/>
        <dsp:cNvSpPr/>
      </dsp:nvSpPr>
      <dsp:spPr>
        <a:xfrm>
          <a:off x="6645016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4FCC8-F5F2-47CC-B5AC-96BA756089D3}">
      <dsp:nvSpPr>
        <dsp:cNvPr id="0" name=""/>
        <dsp:cNvSpPr/>
      </dsp:nvSpPr>
      <dsp:spPr>
        <a:xfrm>
          <a:off x="6465118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1A10-37A1-4F6E-83AB-3E278445E48B}">
      <dsp:nvSpPr>
        <dsp:cNvPr id="0" name=""/>
        <dsp:cNvSpPr/>
      </dsp:nvSpPr>
      <dsp:spPr>
        <a:xfrm>
          <a:off x="6645016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96103-DA8D-4CEE-8CC9-E33320A7D1E4}">
      <dsp:nvSpPr>
        <dsp:cNvPr id="0" name=""/>
        <dsp:cNvSpPr/>
      </dsp:nvSpPr>
      <dsp:spPr>
        <a:xfrm>
          <a:off x="6724970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724970" y="4647351"/>
        <a:ext cx="1170000" cy="349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4AE2F-8CD9-412E-BBBE-8607A0E1504B}">
      <dsp:nvSpPr>
        <dsp:cNvPr id="0" name=""/>
        <dsp:cNvSpPr/>
      </dsp:nvSpPr>
      <dsp:spPr>
        <a:xfrm>
          <a:off x="454175" y="0"/>
          <a:ext cx="4213574" cy="42135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CE10B0-4462-4CBB-AE4C-170BE22253A9}">
      <dsp:nvSpPr>
        <dsp:cNvPr id="0" name=""/>
        <dsp:cNvSpPr/>
      </dsp:nvSpPr>
      <dsp:spPr>
        <a:xfrm>
          <a:off x="4522766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499BA-D683-4F56-B3D0-564860F4338A}">
      <dsp:nvSpPr>
        <dsp:cNvPr id="0" name=""/>
        <dsp:cNvSpPr/>
      </dsp:nvSpPr>
      <dsp:spPr>
        <a:xfrm>
          <a:off x="4756371" y="0"/>
          <a:ext cx="2561853" cy="25618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1AADA-0537-4130-9E07-39C4ADDDBB44}">
      <dsp:nvSpPr>
        <dsp:cNvPr id="0" name=""/>
        <dsp:cNvSpPr/>
      </dsp:nvSpPr>
      <dsp:spPr>
        <a:xfrm>
          <a:off x="7064503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CF9BF-8520-4EE2-A35B-4D7C04ABC30D}">
      <dsp:nvSpPr>
        <dsp:cNvPr id="0" name=""/>
        <dsp:cNvSpPr/>
      </dsp:nvSpPr>
      <dsp:spPr>
        <a:xfrm>
          <a:off x="7173240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8FEAC-229F-43F2-877D-6258A6F37A3B}">
      <dsp:nvSpPr>
        <dsp:cNvPr id="0" name=""/>
        <dsp:cNvSpPr/>
      </dsp:nvSpPr>
      <dsp:spPr>
        <a:xfrm>
          <a:off x="5754988" y="2650338"/>
          <a:ext cx="1563236" cy="156323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2AC1E-D312-4F0F-B22C-3943EE78F100}">
      <dsp:nvSpPr>
        <dsp:cNvPr id="0" name=""/>
        <dsp:cNvSpPr/>
      </dsp:nvSpPr>
      <dsp:spPr>
        <a:xfrm>
          <a:off x="7010134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4D3F3-D400-4280-8192-52912330EE90}">
      <dsp:nvSpPr>
        <dsp:cNvPr id="0" name=""/>
        <dsp:cNvSpPr/>
      </dsp:nvSpPr>
      <dsp:spPr>
        <a:xfrm>
          <a:off x="7091687" y="3987038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4A7D8-349E-4293-BF0D-186F905C8FFF}">
      <dsp:nvSpPr>
        <dsp:cNvPr id="0" name=""/>
        <dsp:cNvSpPr/>
      </dsp:nvSpPr>
      <dsp:spPr>
        <a:xfrm>
          <a:off x="7173240" y="390548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894A8-72A3-492A-AD46-35158620C53C}">
      <dsp:nvSpPr>
        <dsp:cNvPr id="0" name=""/>
        <dsp:cNvSpPr/>
      </dsp:nvSpPr>
      <dsp:spPr>
        <a:xfrm>
          <a:off x="4756371" y="3303442"/>
          <a:ext cx="910132" cy="91013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65F99-6C74-4210-94B5-E1C159B32C5A}">
      <dsp:nvSpPr>
        <dsp:cNvPr id="0" name=""/>
        <dsp:cNvSpPr/>
      </dsp:nvSpPr>
      <dsp:spPr>
        <a:xfrm>
          <a:off x="5412782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6413D-1FF8-42DB-B145-833AD7DD1A02}">
      <dsp:nvSpPr>
        <dsp:cNvPr id="0" name=""/>
        <dsp:cNvSpPr/>
      </dsp:nvSpPr>
      <dsp:spPr>
        <a:xfrm>
          <a:off x="5521519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16393-3636-4AB1-B4BC-8E426698CE79}">
      <dsp:nvSpPr>
        <dsp:cNvPr id="0" name=""/>
        <dsp:cNvSpPr/>
      </dsp:nvSpPr>
      <dsp:spPr>
        <a:xfrm>
          <a:off x="5412782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841E1-E3A7-424E-B311-CA9D08B8E2A7}">
      <dsp:nvSpPr>
        <dsp:cNvPr id="0" name=""/>
        <dsp:cNvSpPr/>
      </dsp:nvSpPr>
      <dsp:spPr>
        <a:xfrm>
          <a:off x="5521519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05ECD-0F97-4B95-BA88-B8BE44378C82}">
      <dsp:nvSpPr>
        <dsp:cNvPr id="0" name=""/>
        <dsp:cNvSpPr/>
      </dsp:nvSpPr>
      <dsp:spPr>
        <a:xfrm>
          <a:off x="4756371" y="2650338"/>
          <a:ext cx="910132" cy="56040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49690-F893-4EBE-957F-8084AE58230D}">
      <dsp:nvSpPr>
        <dsp:cNvPr id="0" name=""/>
        <dsp:cNvSpPr/>
      </dsp:nvSpPr>
      <dsp:spPr>
        <a:xfrm>
          <a:off x="5358413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DEBC4-C60E-4D91-97C6-96A472F4FB9A}">
      <dsp:nvSpPr>
        <dsp:cNvPr id="0" name=""/>
        <dsp:cNvSpPr/>
      </dsp:nvSpPr>
      <dsp:spPr>
        <a:xfrm>
          <a:off x="5439966" y="2984207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BF71B-C688-4C5D-A469-C1E84DEA72CD}">
      <dsp:nvSpPr>
        <dsp:cNvPr id="0" name=""/>
        <dsp:cNvSpPr/>
      </dsp:nvSpPr>
      <dsp:spPr>
        <a:xfrm>
          <a:off x="5521519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BCECB-5638-4882-881C-B73C7F5371B5}">
      <dsp:nvSpPr>
        <dsp:cNvPr id="0" name=""/>
        <dsp:cNvSpPr/>
      </dsp:nvSpPr>
      <dsp:spPr>
        <a:xfrm>
          <a:off x="5358413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11913-417A-465B-973B-212239F60ABE}">
      <dsp:nvSpPr>
        <dsp:cNvPr id="0" name=""/>
        <dsp:cNvSpPr/>
      </dsp:nvSpPr>
      <dsp:spPr>
        <a:xfrm>
          <a:off x="5521519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55673-D727-4153-B24D-67FD448FE95C}">
      <dsp:nvSpPr>
        <dsp:cNvPr id="0" name=""/>
        <dsp:cNvSpPr/>
      </dsp:nvSpPr>
      <dsp:spPr>
        <a:xfrm>
          <a:off x="5620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939C5-FA3F-4F95-8948-16C621DFD094}">
      <dsp:nvSpPr>
        <dsp:cNvPr id="0" name=""/>
        <dsp:cNvSpPr/>
      </dsp:nvSpPr>
      <dsp:spPr>
        <a:xfrm>
          <a:off x="634570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34570" y="4213574"/>
        <a:ext cx="1170000" cy="317150"/>
      </dsp:txXfrm>
    </dsp:sp>
    <dsp:sp modelId="{D3CE9233-4EBD-4315-8DF6-CDAABDA6354D}">
      <dsp:nvSpPr>
        <dsp:cNvPr id="0" name=""/>
        <dsp:cNvSpPr/>
      </dsp:nvSpPr>
      <dsp:spPr>
        <a:xfrm>
          <a:off x="1804570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93AAF-4C2E-4678-8CFA-A35BBF0334BF}">
      <dsp:nvSpPr>
        <dsp:cNvPr id="0" name=""/>
        <dsp:cNvSpPr/>
      </dsp:nvSpPr>
      <dsp:spPr>
        <a:xfrm>
          <a:off x="1913308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8463B-3EEA-44B7-86B2-BB113E275480}">
      <dsp:nvSpPr>
        <dsp:cNvPr id="0" name=""/>
        <dsp:cNvSpPr/>
      </dsp:nvSpPr>
      <dsp:spPr>
        <a:xfrm>
          <a:off x="1985799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985799" y="4213574"/>
        <a:ext cx="1170000" cy="317150"/>
      </dsp:txXfrm>
    </dsp:sp>
    <dsp:sp modelId="{2AEE5F98-B0B6-4E5E-BAC9-E29F8C14B28B}">
      <dsp:nvSpPr>
        <dsp:cNvPr id="0" name=""/>
        <dsp:cNvSpPr/>
      </dsp:nvSpPr>
      <dsp:spPr>
        <a:xfrm>
          <a:off x="3155799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F0E3E-D039-4B8C-AB74-123944E64626}">
      <dsp:nvSpPr>
        <dsp:cNvPr id="0" name=""/>
        <dsp:cNvSpPr/>
      </dsp:nvSpPr>
      <dsp:spPr>
        <a:xfrm>
          <a:off x="3237352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D8379-58B1-4AD2-8F45-504BDAF1A673}">
      <dsp:nvSpPr>
        <dsp:cNvPr id="0" name=""/>
        <dsp:cNvSpPr/>
      </dsp:nvSpPr>
      <dsp:spPr>
        <a:xfrm>
          <a:off x="3318905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62E74-F342-418F-B9DB-20ECD4AC5A1B}">
      <dsp:nvSpPr>
        <dsp:cNvPr id="0" name=""/>
        <dsp:cNvSpPr/>
      </dsp:nvSpPr>
      <dsp:spPr>
        <a:xfrm>
          <a:off x="3391397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391397" y="4213574"/>
        <a:ext cx="1170000" cy="317150"/>
      </dsp:txXfrm>
    </dsp:sp>
    <dsp:sp modelId="{E14BFBE6-EDBD-417E-955A-5058A0A5F25B}">
      <dsp:nvSpPr>
        <dsp:cNvPr id="0" name=""/>
        <dsp:cNvSpPr/>
      </dsp:nvSpPr>
      <dsp:spPr>
        <a:xfrm>
          <a:off x="4561397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C2B90-F6F0-4B04-813D-C5FB15F1D0D4}">
      <dsp:nvSpPr>
        <dsp:cNvPr id="0" name=""/>
        <dsp:cNvSpPr/>
      </dsp:nvSpPr>
      <dsp:spPr>
        <a:xfrm>
          <a:off x="4670134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C01DD-B1DF-477C-BCCE-13D00A5C204F}">
      <dsp:nvSpPr>
        <dsp:cNvPr id="0" name=""/>
        <dsp:cNvSpPr/>
      </dsp:nvSpPr>
      <dsp:spPr>
        <a:xfrm>
          <a:off x="4561397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9EC0E-E087-42E2-8332-9077E2E9CFC1}">
      <dsp:nvSpPr>
        <dsp:cNvPr id="0" name=""/>
        <dsp:cNvSpPr/>
      </dsp:nvSpPr>
      <dsp:spPr>
        <a:xfrm>
          <a:off x="4670134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F4678-52AF-49B6-B078-A5633D5C8AF5}">
      <dsp:nvSpPr>
        <dsp:cNvPr id="0" name=""/>
        <dsp:cNvSpPr/>
      </dsp:nvSpPr>
      <dsp:spPr>
        <a:xfrm>
          <a:off x="4742626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742626" y="4213574"/>
        <a:ext cx="1170000" cy="317150"/>
      </dsp:txXfrm>
    </dsp:sp>
    <dsp:sp modelId="{1C7F4CCF-C715-49C1-BCFF-ADFEC5368CA8}">
      <dsp:nvSpPr>
        <dsp:cNvPr id="0" name=""/>
        <dsp:cNvSpPr/>
      </dsp:nvSpPr>
      <dsp:spPr>
        <a:xfrm>
          <a:off x="5912626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28E94-ED35-458E-86F1-BF189F804CF2}">
      <dsp:nvSpPr>
        <dsp:cNvPr id="0" name=""/>
        <dsp:cNvSpPr/>
      </dsp:nvSpPr>
      <dsp:spPr>
        <a:xfrm>
          <a:off x="59941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0883B-E292-4136-811B-34D1FE0F5C8F}">
      <dsp:nvSpPr>
        <dsp:cNvPr id="0" name=""/>
        <dsp:cNvSpPr/>
      </dsp:nvSpPr>
      <dsp:spPr>
        <a:xfrm>
          <a:off x="6075732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916C3-1912-4098-A914-F3B2F414E538}">
      <dsp:nvSpPr>
        <dsp:cNvPr id="0" name=""/>
        <dsp:cNvSpPr/>
      </dsp:nvSpPr>
      <dsp:spPr>
        <a:xfrm>
          <a:off x="5912626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26E28-A295-4B91-B0C5-52CD161A8C92}">
      <dsp:nvSpPr>
        <dsp:cNvPr id="0" name=""/>
        <dsp:cNvSpPr/>
      </dsp:nvSpPr>
      <dsp:spPr>
        <a:xfrm>
          <a:off x="6075732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3D48F-826F-4BE4-9618-DEECCFD0B526}">
      <dsp:nvSpPr>
        <dsp:cNvPr id="0" name=""/>
        <dsp:cNvSpPr/>
      </dsp:nvSpPr>
      <dsp:spPr>
        <a:xfrm>
          <a:off x="6148224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148224" y="4213574"/>
        <a:ext cx="1170000" cy="3171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F9D26-3E0D-43A7-AA90-79D3EE927478}">
      <dsp:nvSpPr>
        <dsp:cNvPr id="0" name=""/>
        <dsp:cNvSpPr/>
      </dsp:nvSpPr>
      <dsp:spPr>
        <a:xfrm>
          <a:off x="305743" y="0"/>
          <a:ext cx="4714318" cy="471431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EBE7D-0D4A-4474-B20B-6D39B4C03753}">
      <dsp:nvSpPr>
        <dsp:cNvPr id="0" name=""/>
        <dsp:cNvSpPr/>
      </dsp:nvSpPr>
      <dsp:spPr>
        <a:xfrm>
          <a:off x="4857848" y="455210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64776-98F8-4B9E-AE74-89B8730DCB22}">
      <dsp:nvSpPr>
        <dsp:cNvPr id="0" name=""/>
        <dsp:cNvSpPr/>
      </dsp:nvSpPr>
      <dsp:spPr>
        <a:xfrm>
          <a:off x="5119214" y="0"/>
          <a:ext cx="2866305" cy="286630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28A46-0F97-4BBD-83A1-B3170A7DA609}">
      <dsp:nvSpPr>
        <dsp:cNvPr id="0" name=""/>
        <dsp:cNvSpPr/>
      </dsp:nvSpPr>
      <dsp:spPr>
        <a:xfrm>
          <a:off x="7701647" y="2704092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69C6A-B0F2-45BB-A149-7EC0401272E4}">
      <dsp:nvSpPr>
        <dsp:cNvPr id="0" name=""/>
        <dsp:cNvSpPr/>
      </dsp:nvSpPr>
      <dsp:spPr>
        <a:xfrm>
          <a:off x="7823307" y="2704092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16855-A4F3-475E-B72F-9458F26241D9}">
      <dsp:nvSpPr>
        <dsp:cNvPr id="0" name=""/>
        <dsp:cNvSpPr/>
      </dsp:nvSpPr>
      <dsp:spPr>
        <a:xfrm>
          <a:off x="6236508" y="2965306"/>
          <a:ext cx="1749012" cy="174901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2643E-9338-4476-8D77-2DBAFAA43351}">
      <dsp:nvSpPr>
        <dsp:cNvPr id="0" name=""/>
        <dsp:cNvSpPr/>
      </dsp:nvSpPr>
      <dsp:spPr>
        <a:xfrm>
          <a:off x="7640817" y="455210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0212B-34BE-44B6-94BD-1BFC92B882C2}">
      <dsp:nvSpPr>
        <dsp:cNvPr id="0" name=""/>
        <dsp:cNvSpPr/>
      </dsp:nvSpPr>
      <dsp:spPr>
        <a:xfrm>
          <a:off x="7732062" y="4460860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90FF5-FB30-486D-B165-882333678A91}">
      <dsp:nvSpPr>
        <dsp:cNvPr id="0" name=""/>
        <dsp:cNvSpPr/>
      </dsp:nvSpPr>
      <dsp:spPr>
        <a:xfrm>
          <a:off x="7823307" y="436961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C4A10-4959-4D34-AC00-9284F3688F37}">
      <dsp:nvSpPr>
        <dsp:cNvPr id="0" name=""/>
        <dsp:cNvSpPr/>
      </dsp:nvSpPr>
      <dsp:spPr>
        <a:xfrm>
          <a:off x="5119214" y="3696025"/>
          <a:ext cx="1018292" cy="101829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24221-A222-48CC-BFFF-D9D47A80F830}">
      <dsp:nvSpPr>
        <dsp:cNvPr id="0" name=""/>
        <dsp:cNvSpPr/>
      </dsp:nvSpPr>
      <dsp:spPr>
        <a:xfrm>
          <a:off x="5853634" y="443044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467D5-4050-4343-BDBD-1F417CFB873D}">
      <dsp:nvSpPr>
        <dsp:cNvPr id="0" name=""/>
        <dsp:cNvSpPr/>
      </dsp:nvSpPr>
      <dsp:spPr>
        <a:xfrm>
          <a:off x="5975294" y="443044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E8184-059C-4253-B678-782CAD42218D}">
      <dsp:nvSpPr>
        <dsp:cNvPr id="0" name=""/>
        <dsp:cNvSpPr/>
      </dsp:nvSpPr>
      <dsp:spPr>
        <a:xfrm>
          <a:off x="5853634" y="455210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65008-5E26-4235-9067-C00C49BC85DD}">
      <dsp:nvSpPr>
        <dsp:cNvPr id="0" name=""/>
        <dsp:cNvSpPr/>
      </dsp:nvSpPr>
      <dsp:spPr>
        <a:xfrm>
          <a:off x="5975294" y="4552105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99206-4830-4942-B323-270A1BE5C386}">
      <dsp:nvSpPr>
        <dsp:cNvPr id="0" name=""/>
        <dsp:cNvSpPr/>
      </dsp:nvSpPr>
      <dsp:spPr>
        <a:xfrm>
          <a:off x="5119214" y="2965306"/>
          <a:ext cx="1018292" cy="6270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21225-0EBD-41EB-A010-FEA0E75603E9}">
      <dsp:nvSpPr>
        <dsp:cNvPr id="0" name=""/>
        <dsp:cNvSpPr/>
      </dsp:nvSpPr>
      <dsp:spPr>
        <a:xfrm>
          <a:off x="5792804" y="3430097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F07CA-89C9-40AF-B9A1-EE6D9407AEBC}">
      <dsp:nvSpPr>
        <dsp:cNvPr id="0" name=""/>
        <dsp:cNvSpPr/>
      </dsp:nvSpPr>
      <dsp:spPr>
        <a:xfrm>
          <a:off x="5884049" y="3338852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03053-8B28-4A7B-A92B-EEBC638FCECF}">
      <dsp:nvSpPr>
        <dsp:cNvPr id="0" name=""/>
        <dsp:cNvSpPr/>
      </dsp:nvSpPr>
      <dsp:spPr>
        <a:xfrm>
          <a:off x="5975294" y="3247608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8C58D-7D1D-4BAF-A108-52EF0D3F8B77}">
      <dsp:nvSpPr>
        <dsp:cNvPr id="0" name=""/>
        <dsp:cNvSpPr/>
      </dsp:nvSpPr>
      <dsp:spPr>
        <a:xfrm>
          <a:off x="5792804" y="3247608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23825-6024-4A74-8BAA-201B8317BC92}">
      <dsp:nvSpPr>
        <dsp:cNvPr id="0" name=""/>
        <dsp:cNvSpPr/>
      </dsp:nvSpPr>
      <dsp:spPr>
        <a:xfrm>
          <a:off x="5975294" y="3430097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C7573-8D73-4F1A-918C-7F9D742BA542}">
      <dsp:nvSpPr>
        <dsp:cNvPr id="0" name=""/>
        <dsp:cNvSpPr/>
      </dsp:nvSpPr>
      <dsp:spPr>
        <a:xfrm>
          <a:off x="1121688" y="485118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853AA-F7CE-4B97-8F38-684813BD195F}">
      <dsp:nvSpPr>
        <dsp:cNvPr id="0" name=""/>
        <dsp:cNvSpPr/>
      </dsp:nvSpPr>
      <dsp:spPr>
        <a:xfrm>
          <a:off x="1202795" y="4714318"/>
          <a:ext cx="1170000" cy="3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202795" y="4714318"/>
        <a:ext cx="1170000" cy="354841"/>
      </dsp:txXfrm>
    </dsp:sp>
    <dsp:sp modelId="{7DB4BC3A-36B4-45D2-B89B-9ED30C4D397A}">
      <dsp:nvSpPr>
        <dsp:cNvPr id="0" name=""/>
        <dsp:cNvSpPr/>
      </dsp:nvSpPr>
      <dsp:spPr>
        <a:xfrm>
          <a:off x="2372795" y="485118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4FD73-3592-44A6-8496-DC0594D045C2}">
      <dsp:nvSpPr>
        <dsp:cNvPr id="0" name=""/>
        <dsp:cNvSpPr/>
      </dsp:nvSpPr>
      <dsp:spPr>
        <a:xfrm>
          <a:off x="2494455" y="485118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81549-ABC1-4674-8E89-2B1D08D29DF2}">
      <dsp:nvSpPr>
        <dsp:cNvPr id="0" name=""/>
        <dsp:cNvSpPr/>
      </dsp:nvSpPr>
      <dsp:spPr>
        <a:xfrm>
          <a:off x="2575561" y="4714318"/>
          <a:ext cx="1170000" cy="3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575561" y="4714318"/>
        <a:ext cx="1170000" cy="354841"/>
      </dsp:txXfrm>
    </dsp:sp>
    <dsp:sp modelId="{A5B92943-A370-4C25-B979-094F727DE344}">
      <dsp:nvSpPr>
        <dsp:cNvPr id="0" name=""/>
        <dsp:cNvSpPr/>
      </dsp:nvSpPr>
      <dsp:spPr>
        <a:xfrm>
          <a:off x="3745561" y="494243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4953B-7818-4203-94DE-DEAB7D0EE481}">
      <dsp:nvSpPr>
        <dsp:cNvPr id="0" name=""/>
        <dsp:cNvSpPr/>
      </dsp:nvSpPr>
      <dsp:spPr>
        <a:xfrm>
          <a:off x="3836806" y="485118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30569-4CE9-417F-A6AD-B37C376E9EF9}">
      <dsp:nvSpPr>
        <dsp:cNvPr id="0" name=""/>
        <dsp:cNvSpPr/>
      </dsp:nvSpPr>
      <dsp:spPr>
        <a:xfrm>
          <a:off x="3928051" y="475994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A6C54-31ED-4FC7-A288-8FF14B696836}">
      <dsp:nvSpPr>
        <dsp:cNvPr id="0" name=""/>
        <dsp:cNvSpPr/>
      </dsp:nvSpPr>
      <dsp:spPr>
        <a:xfrm>
          <a:off x="4009157" y="4714318"/>
          <a:ext cx="1170000" cy="3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009157" y="4714318"/>
        <a:ext cx="1170000" cy="354841"/>
      </dsp:txXfrm>
    </dsp:sp>
    <dsp:sp modelId="{1FFE5C47-8F5E-4745-AAE2-22225E3270DC}">
      <dsp:nvSpPr>
        <dsp:cNvPr id="0" name=""/>
        <dsp:cNvSpPr/>
      </dsp:nvSpPr>
      <dsp:spPr>
        <a:xfrm>
          <a:off x="5179157" y="479035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0D523-0EBF-4A57-838C-13E323F8907B}">
      <dsp:nvSpPr>
        <dsp:cNvPr id="0" name=""/>
        <dsp:cNvSpPr/>
      </dsp:nvSpPr>
      <dsp:spPr>
        <a:xfrm>
          <a:off x="5300817" y="479035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D0420-3275-4A14-AF62-61E8AE07187E}">
      <dsp:nvSpPr>
        <dsp:cNvPr id="0" name=""/>
        <dsp:cNvSpPr/>
      </dsp:nvSpPr>
      <dsp:spPr>
        <a:xfrm>
          <a:off x="5179157" y="491201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50555-EE0C-4E68-B1C8-6B3D6668B4D1}">
      <dsp:nvSpPr>
        <dsp:cNvPr id="0" name=""/>
        <dsp:cNvSpPr/>
      </dsp:nvSpPr>
      <dsp:spPr>
        <a:xfrm>
          <a:off x="5300817" y="491201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CCD36-7EA3-4F63-B965-22BE230B3C1A}">
      <dsp:nvSpPr>
        <dsp:cNvPr id="0" name=""/>
        <dsp:cNvSpPr/>
      </dsp:nvSpPr>
      <dsp:spPr>
        <a:xfrm>
          <a:off x="5381924" y="4714318"/>
          <a:ext cx="1170000" cy="3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381924" y="4714318"/>
        <a:ext cx="1170000" cy="354841"/>
      </dsp:txXfrm>
    </dsp:sp>
    <dsp:sp modelId="{69AF18E9-8BC2-4F25-98AA-F97CCB0F5C8A}">
      <dsp:nvSpPr>
        <dsp:cNvPr id="0" name=""/>
        <dsp:cNvSpPr/>
      </dsp:nvSpPr>
      <dsp:spPr>
        <a:xfrm>
          <a:off x="6551924" y="494243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30689-B2B4-4255-971A-924046ABF7E1}">
      <dsp:nvSpPr>
        <dsp:cNvPr id="0" name=""/>
        <dsp:cNvSpPr/>
      </dsp:nvSpPr>
      <dsp:spPr>
        <a:xfrm>
          <a:off x="6643169" y="4851186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8A39F-56C3-441D-90C5-68821BB3534D}">
      <dsp:nvSpPr>
        <dsp:cNvPr id="0" name=""/>
        <dsp:cNvSpPr/>
      </dsp:nvSpPr>
      <dsp:spPr>
        <a:xfrm>
          <a:off x="6734414" y="475994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0960F-4030-4CD4-9238-274362FF6D71}">
      <dsp:nvSpPr>
        <dsp:cNvPr id="0" name=""/>
        <dsp:cNvSpPr/>
      </dsp:nvSpPr>
      <dsp:spPr>
        <a:xfrm>
          <a:off x="6551924" y="475994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27924-C5A6-4009-B261-1800BEA6AE92}">
      <dsp:nvSpPr>
        <dsp:cNvPr id="0" name=""/>
        <dsp:cNvSpPr/>
      </dsp:nvSpPr>
      <dsp:spPr>
        <a:xfrm>
          <a:off x="6734414" y="4942431"/>
          <a:ext cx="81106" cy="811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BCFE5-9AD5-4D57-BCC0-18693C90C809}">
      <dsp:nvSpPr>
        <dsp:cNvPr id="0" name=""/>
        <dsp:cNvSpPr/>
      </dsp:nvSpPr>
      <dsp:spPr>
        <a:xfrm>
          <a:off x="6815520" y="4714318"/>
          <a:ext cx="1170000" cy="354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815520" y="4714318"/>
        <a:ext cx="1170000" cy="3548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BD1EB-48E5-450A-BE34-1ABB2653D530}">
      <dsp:nvSpPr>
        <dsp:cNvPr id="0" name=""/>
        <dsp:cNvSpPr/>
      </dsp:nvSpPr>
      <dsp:spPr>
        <a:xfrm>
          <a:off x="2000391" y="3625532"/>
          <a:ext cx="3901744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1B526-225D-46DD-83DE-A6185528A879}">
      <dsp:nvSpPr>
        <dsp:cNvPr id="0" name=""/>
        <dsp:cNvSpPr/>
      </dsp:nvSpPr>
      <dsp:spPr>
        <a:xfrm>
          <a:off x="2000391" y="2265362"/>
          <a:ext cx="334213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A3AD3A-A618-4276-BA47-0A573A0040D6}">
      <dsp:nvSpPr>
        <dsp:cNvPr id="0" name=""/>
        <dsp:cNvSpPr/>
      </dsp:nvSpPr>
      <dsp:spPr>
        <a:xfrm>
          <a:off x="2000391" y="905192"/>
          <a:ext cx="3901744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8DDCA4-0D19-4354-8722-1B73DA4FB4DF}">
      <dsp:nvSpPr>
        <dsp:cNvPr id="0" name=""/>
        <dsp:cNvSpPr/>
      </dsp:nvSpPr>
      <dsp:spPr>
        <a:xfrm>
          <a:off x="705256" y="0"/>
          <a:ext cx="3015730" cy="310892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4E320-CEB9-4BA9-B541-90ACF803CF9B}">
      <dsp:nvSpPr>
        <dsp:cNvPr id="0" name=""/>
        <dsp:cNvSpPr/>
      </dsp:nvSpPr>
      <dsp:spPr>
        <a:xfrm>
          <a:off x="756807" y="2385834"/>
          <a:ext cx="2487168" cy="12824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756807" y="2385834"/>
        <a:ext cx="2487168" cy="1282446"/>
      </dsp:txXfrm>
    </dsp:sp>
    <dsp:sp modelId="{13C52EFD-C1C0-42DC-A2CF-88DAA4BC4329}">
      <dsp:nvSpPr>
        <dsp:cNvPr id="0" name=""/>
        <dsp:cNvSpPr/>
      </dsp:nvSpPr>
      <dsp:spPr>
        <a:xfrm>
          <a:off x="5319206" y="322262"/>
          <a:ext cx="1165860" cy="11658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361D2-7640-487D-BADA-A97993AB9309}">
      <dsp:nvSpPr>
        <dsp:cNvPr id="0" name=""/>
        <dsp:cNvSpPr/>
      </dsp:nvSpPr>
      <dsp:spPr>
        <a:xfrm>
          <a:off x="6485066" y="322262"/>
          <a:ext cx="134462" cy="116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6485066" y="322262"/>
        <a:ext cx="134462" cy="1165860"/>
      </dsp:txXfrm>
    </dsp:sp>
    <dsp:sp modelId="{061AD675-C4F5-44AF-AF33-EE3E32DE5BC0}">
      <dsp:nvSpPr>
        <dsp:cNvPr id="0" name=""/>
        <dsp:cNvSpPr/>
      </dsp:nvSpPr>
      <dsp:spPr>
        <a:xfrm>
          <a:off x="3411573" y="460646"/>
          <a:ext cx="3874700" cy="37581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BF61B-BE52-4982-BC83-6ECA92C29313}">
      <dsp:nvSpPr>
        <dsp:cNvPr id="0" name=""/>
        <dsp:cNvSpPr/>
      </dsp:nvSpPr>
      <dsp:spPr>
        <a:xfrm>
          <a:off x="5925453" y="1682432"/>
          <a:ext cx="190423" cy="116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5925453" y="1682432"/>
        <a:ext cx="190423" cy="1165860"/>
      </dsp:txXfrm>
    </dsp:sp>
    <dsp:sp modelId="{17251730-FD7C-472E-8ACD-84694DAF0704}">
      <dsp:nvSpPr>
        <dsp:cNvPr id="0" name=""/>
        <dsp:cNvSpPr/>
      </dsp:nvSpPr>
      <dsp:spPr>
        <a:xfrm>
          <a:off x="5319206" y="3042602"/>
          <a:ext cx="1165860" cy="11658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80623-0049-43E1-AC60-7A88BEE22041}">
      <dsp:nvSpPr>
        <dsp:cNvPr id="0" name=""/>
        <dsp:cNvSpPr/>
      </dsp:nvSpPr>
      <dsp:spPr>
        <a:xfrm>
          <a:off x="6485066" y="3042602"/>
          <a:ext cx="134462" cy="116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6485066" y="3042602"/>
        <a:ext cx="134462" cy="11658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319CD-3EDC-4D27-A1F2-6D3BB8946283}">
      <dsp:nvSpPr>
        <dsp:cNvPr id="0" name=""/>
        <dsp:cNvSpPr/>
      </dsp:nvSpPr>
      <dsp:spPr>
        <a:xfrm>
          <a:off x="270860" y="0"/>
          <a:ext cx="4889754" cy="48897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23827-FC73-4E23-9337-D7A055F93F13}">
      <dsp:nvSpPr>
        <dsp:cNvPr id="0" name=""/>
        <dsp:cNvSpPr/>
      </dsp:nvSpPr>
      <dsp:spPr>
        <a:xfrm>
          <a:off x="4992364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6A060-6ABD-4D7D-981A-6C2791287EFC}">
      <dsp:nvSpPr>
        <dsp:cNvPr id="0" name=""/>
        <dsp:cNvSpPr/>
      </dsp:nvSpPr>
      <dsp:spPr>
        <a:xfrm>
          <a:off x="5263457" y="0"/>
          <a:ext cx="2972970" cy="297297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35E73-D7E2-44E1-B9C7-507E4EA46939}">
      <dsp:nvSpPr>
        <dsp:cNvPr id="0" name=""/>
        <dsp:cNvSpPr/>
      </dsp:nvSpPr>
      <dsp:spPr>
        <a:xfrm>
          <a:off x="7941990" y="2804720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7D1CB-35C6-4616-98C9-B2C68A2E9D2B}">
      <dsp:nvSpPr>
        <dsp:cNvPr id="0" name=""/>
        <dsp:cNvSpPr/>
      </dsp:nvSpPr>
      <dsp:spPr>
        <a:xfrm>
          <a:off x="8068177" y="2804720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31F3D-F48D-4D4A-94E4-0AACFC034A2A}">
      <dsp:nvSpPr>
        <dsp:cNvPr id="0" name=""/>
        <dsp:cNvSpPr/>
      </dsp:nvSpPr>
      <dsp:spPr>
        <a:xfrm>
          <a:off x="6422328" y="3075655"/>
          <a:ext cx="1814098" cy="181409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78D0B-13BC-4ADE-8394-46EDB7C8576E}">
      <dsp:nvSpPr>
        <dsp:cNvPr id="0" name=""/>
        <dsp:cNvSpPr/>
      </dsp:nvSpPr>
      <dsp:spPr>
        <a:xfrm>
          <a:off x="7878897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40C44-C551-4F93-81E7-AA91922192C2}">
      <dsp:nvSpPr>
        <dsp:cNvPr id="0" name=""/>
        <dsp:cNvSpPr/>
      </dsp:nvSpPr>
      <dsp:spPr>
        <a:xfrm>
          <a:off x="7973537" y="462686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0A2C6-E71F-4B39-B829-2EA66D6BE601}">
      <dsp:nvSpPr>
        <dsp:cNvPr id="0" name=""/>
        <dsp:cNvSpPr/>
      </dsp:nvSpPr>
      <dsp:spPr>
        <a:xfrm>
          <a:off x="8068177" y="4532223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8159D-9968-4028-9A13-E8AFA5246333}">
      <dsp:nvSpPr>
        <dsp:cNvPr id="0" name=""/>
        <dsp:cNvSpPr/>
      </dsp:nvSpPr>
      <dsp:spPr>
        <a:xfrm>
          <a:off x="5263457" y="3833567"/>
          <a:ext cx="1056186" cy="105618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75B76-C21C-4297-970D-BA11C2C7149B}">
      <dsp:nvSpPr>
        <dsp:cNvPr id="0" name=""/>
        <dsp:cNvSpPr/>
      </dsp:nvSpPr>
      <dsp:spPr>
        <a:xfrm>
          <a:off x="6025207" y="4595317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1BF33-B1AB-4552-BF3B-AF124B3E458D}">
      <dsp:nvSpPr>
        <dsp:cNvPr id="0" name=""/>
        <dsp:cNvSpPr/>
      </dsp:nvSpPr>
      <dsp:spPr>
        <a:xfrm>
          <a:off x="6151394" y="4595317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14A04-370D-4B6D-8923-6344AF0B07AD}">
      <dsp:nvSpPr>
        <dsp:cNvPr id="0" name=""/>
        <dsp:cNvSpPr/>
      </dsp:nvSpPr>
      <dsp:spPr>
        <a:xfrm>
          <a:off x="6025207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6E44C-109E-4359-91B1-B38F961D5C00}">
      <dsp:nvSpPr>
        <dsp:cNvPr id="0" name=""/>
        <dsp:cNvSpPr/>
      </dsp:nvSpPr>
      <dsp:spPr>
        <a:xfrm>
          <a:off x="6151394" y="472150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88901-9681-42EF-9AE8-A342308691BC}">
      <dsp:nvSpPr>
        <dsp:cNvPr id="0" name=""/>
        <dsp:cNvSpPr/>
      </dsp:nvSpPr>
      <dsp:spPr>
        <a:xfrm>
          <a:off x="5263457" y="3075655"/>
          <a:ext cx="1056186" cy="65033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46BDD-5972-43BE-9051-AD74039A0701}">
      <dsp:nvSpPr>
        <dsp:cNvPr id="0" name=""/>
        <dsp:cNvSpPr/>
      </dsp:nvSpPr>
      <dsp:spPr>
        <a:xfrm>
          <a:off x="5962113" y="355774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90A35-EC92-45E2-A154-4DC755106E8F}">
      <dsp:nvSpPr>
        <dsp:cNvPr id="0" name=""/>
        <dsp:cNvSpPr/>
      </dsp:nvSpPr>
      <dsp:spPr>
        <a:xfrm>
          <a:off x="6056753" y="346310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E8529-6E5B-46F3-A8D3-A28A25B00904}">
      <dsp:nvSpPr>
        <dsp:cNvPr id="0" name=""/>
        <dsp:cNvSpPr/>
      </dsp:nvSpPr>
      <dsp:spPr>
        <a:xfrm>
          <a:off x="6151394" y="336846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E7F76-33D9-4220-9F6B-631163DE7FB9}">
      <dsp:nvSpPr>
        <dsp:cNvPr id="0" name=""/>
        <dsp:cNvSpPr/>
      </dsp:nvSpPr>
      <dsp:spPr>
        <a:xfrm>
          <a:off x="5962113" y="336846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97324-0F08-44F1-AFC1-1F0ADA244929}">
      <dsp:nvSpPr>
        <dsp:cNvPr id="0" name=""/>
        <dsp:cNvSpPr/>
      </dsp:nvSpPr>
      <dsp:spPr>
        <a:xfrm>
          <a:off x="6151394" y="3557742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77B52-C941-423D-B598-179E16A914E2}">
      <dsp:nvSpPr>
        <dsp:cNvPr id="0" name=""/>
        <dsp:cNvSpPr/>
      </dsp:nvSpPr>
      <dsp:spPr>
        <a:xfrm>
          <a:off x="1334867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F5632-D076-437A-94FF-ED7A1A60DE17}">
      <dsp:nvSpPr>
        <dsp:cNvPr id="0" name=""/>
        <dsp:cNvSpPr/>
      </dsp:nvSpPr>
      <dsp:spPr>
        <a:xfrm>
          <a:off x="1418992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418992" y="4889754"/>
        <a:ext cx="1170000" cy="368046"/>
      </dsp:txXfrm>
    </dsp:sp>
    <dsp:sp modelId="{E74F7A7E-45A8-4585-B7F6-93CBEE915122}">
      <dsp:nvSpPr>
        <dsp:cNvPr id="0" name=""/>
        <dsp:cNvSpPr/>
      </dsp:nvSpPr>
      <dsp:spPr>
        <a:xfrm>
          <a:off x="2588992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DE059-468E-4CF1-9915-E295CAABA9C9}">
      <dsp:nvSpPr>
        <dsp:cNvPr id="0" name=""/>
        <dsp:cNvSpPr/>
      </dsp:nvSpPr>
      <dsp:spPr>
        <a:xfrm>
          <a:off x="2715179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8366B-A9BF-407E-A649-6C18CE06591B}">
      <dsp:nvSpPr>
        <dsp:cNvPr id="0" name=""/>
        <dsp:cNvSpPr/>
      </dsp:nvSpPr>
      <dsp:spPr>
        <a:xfrm>
          <a:off x="2799304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799304" y="4889754"/>
        <a:ext cx="1170000" cy="368046"/>
      </dsp:txXfrm>
    </dsp:sp>
    <dsp:sp modelId="{1E20428F-7492-4FBF-A308-0C73DBCC1B32}">
      <dsp:nvSpPr>
        <dsp:cNvPr id="0" name=""/>
        <dsp:cNvSpPr/>
      </dsp:nvSpPr>
      <dsp:spPr>
        <a:xfrm>
          <a:off x="3969304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3513D-91C9-4DC2-A283-0334CE18F710}">
      <dsp:nvSpPr>
        <dsp:cNvPr id="0" name=""/>
        <dsp:cNvSpPr/>
      </dsp:nvSpPr>
      <dsp:spPr>
        <a:xfrm>
          <a:off x="4063944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DE4A5-A5E3-4D78-8DC5-B864418E4C3E}">
      <dsp:nvSpPr>
        <dsp:cNvPr id="0" name=""/>
        <dsp:cNvSpPr/>
      </dsp:nvSpPr>
      <dsp:spPr>
        <a:xfrm>
          <a:off x="4158585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ED55D-AFDE-4D9D-8FDC-34630AA71D12}">
      <dsp:nvSpPr>
        <dsp:cNvPr id="0" name=""/>
        <dsp:cNvSpPr/>
      </dsp:nvSpPr>
      <dsp:spPr>
        <a:xfrm>
          <a:off x="4242709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242709" y="4889754"/>
        <a:ext cx="1170000" cy="368046"/>
      </dsp:txXfrm>
    </dsp:sp>
    <dsp:sp modelId="{093CE2EA-DE22-47D8-8646-75B33219B668}">
      <dsp:nvSpPr>
        <dsp:cNvPr id="0" name=""/>
        <dsp:cNvSpPr/>
      </dsp:nvSpPr>
      <dsp:spPr>
        <a:xfrm>
          <a:off x="5412709" y="4968621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2D77D-5B42-494C-B570-F50F2019E5CF}">
      <dsp:nvSpPr>
        <dsp:cNvPr id="0" name=""/>
        <dsp:cNvSpPr/>
      </dsp:nvSpPr>
      <dsp:spPr>
        <a:xfrm>
          <a:off x="5538897" y="4968621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41B61-8064-478B-B259-C832AD185661}">
      <dsp:nvSpPr>
        <dsp:cNvPr id="0" name=""/>
        <dsp:cNvSpPr/>
      </dsp:nvSpPr>
      <dsp:spPr>
        <a:xfrm>
          <a:off x="5412709" y="5094808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A5E93-6750-4272-9F7F-736D8046D8F5}">
      <dsp:nvSpPr>
        <dsp:cNvPr id="0" name=""/>
        <dsp:cNvSpPr/>
      </dsp:nvSpPr>
      <dsp:spPr>
        <a:xfrm>
          <a:off x="5538897" y="5094808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575F9-5260-4EF6-98DF-6E7DB4072E1F}">
      <dsp:nvSpPr>
        <dsp:cNvPr id="0" name=""/>
        <dsp:cNvSpPr/>
      </dsp:nvSpPr>
      <dsp:spPr>
        <a:xfrm>
          <a:off x="5623021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623021" y="4889754"/>
        <a:ext cx="1170000" cy="368046"/>
      </dsp:txXfrm>
    </dsp:sp>
    <dsp:sp modelId="{DD14512E-979B-443E-977F-B5140B5484CD}">
      <dsp:nvSpPr>
        <dsp:cNvPr id="0" name=""/>
        <dsp:cNvSpPr/>
      </dsp:nvSpPr>
      <dsp:spPr>
        <a:xfrm>
          <a:off x="6793021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19B9B-BD00-49B9-B969-47E3BC4B2E49}">
      <dsp:nvSpPr>
        <dsp:cNvPr id="0" name=""/>
        <dsp:cNvSpPr/>
      </dsp:nvSpPr>
      <dsp:spPr>
        <a:xfrm>
          <a:off x="6887662" y="503171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C7D8C-6391-427F-8B87-4AAAD16ADCA0}">
      <dsp:nvSpPr>
        <dsp:cNvPr id="0" name=""/>
        <dsp:cNvSpPr/>
      </dsp:nvSpPr>
      <dsp:spPr>
        <a:xfrm>
          <a:off x="6982302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F2AD9-8F58-43A4-87A7-2519D683ACC8}">
      <dsp:nvSpPr>
        <dsp:cNvPr id="0" name=""/>
        <dsp:cNvSpPr/>
      </dsp:nvSpPr>
      <dsp:spPr>
        <a:xfrm>
          <a:off x="6793021" y="4937074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EA817-F6EE-4876-BAA2-8B025EF4DF5B}">
      <dsp:nvSpPr>
        <dsp:cNvPr id="0" name=""/>
        <dsp:cNvSpPr/>
      </dsp:nvSpPr>
      <dsp:spPr>
        <a:xfrm>
          <a:off x="6982302" y="5126355"/>
          <a:ext cx="84124" cy="841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59E639-82E1-4618-BDFB-2E4B7C3CD4EC}">
      <dsp:nvSpPr>
        <dsp:cNvPr id="0" name=""/>
        <dsp:cNvSpPr/>
      </dsp:nvSpPr>
      <dsp:spPr>
        <a:xfrm>
          <a:off x="7066427" y="4889754"/>
          <a:ext cx="1170000" cy="36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7066427" y="4889754"/>
        <a:ext cx="1170000" cy="3680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A011B-D758-4272-BF02-4EB5D977EF18}">
      <dsp:nvSpPr>
        <dsp:cNvPr id="0" name=""/>
        <dsp:cNvSpPr/>
      </dsp:nvSpPr>
      <dsp:spPr>
        <a:xfrm>
          <a:off x="559931" y="0"/>
          <a:ext cx="4446449" cy="444644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A3241-F7BC-436F-81E5-21836CF505D0}">
      <dsp:nvSpPr>
        <dsp:cNvPr id="0" name=""/>
        <dsp:cNvSpPr/>
      </dsp:nvSpPr>
      <dsp:spPr>
        <a:xfrm>
          <a:off x="4853384" y="429345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F780F-5F9F-4F08-AC71-8705AC5A92AA}">
      <dsp:nvSpPr>
        <dsp:cNvPr id="0" name=""/>
        <dsp:cNvSpPr/>
      </dsp:nvSpPr>
      <dsp:spPr>
        <a:xfrm>
          <a:off x="5080218" y="0"/>
          <a:ext cx="2703441" cy="270344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FB635-99FD-47D3-982D-6E74FCED0B74}">
      <dsp:nvSpPr>
        <dsp:cNvPr id="0" name=""/>
        <dsp:cNvSpPr/>
      </dsp:nvSpPr>
      <dsp:spPr>
        <a:xfrm>
          <a:off x="7535597" y="2550444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0A92B-6FD1-44EB-9CE7-CB7635E719A4}">
      <dsp:nvSpPr>
        <dsp:cNvPr id="0" name=""/>
        <dsp:cNvSpPr/>
      </dsp:nvSpPr>
      <dsp:spPr>
        <a:xfrm>
          <a:off x="7650344" y="2550444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9030A-9ADB-488F-A356-86D4A8FB6CFA}">
      <dsp:nvSpPr>
        <dsp:cNvPr id="0" name=""/>
        <dsp:cNvSpPr/>
      </dsp:nvSpPr>
      <dsp:spPr>
        <a:xfrm>
          <a:off x="6153707" y="2796816"/>
          <a:ext cx="1649632" cy="164963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10DE1-3FA9-4336-A38E-B77621679914}">
      <dsp:nvSpPr>
        <dsp:cNvPr id="0" name=""/>
        <dsp:cNvSpPr/>
      </dsp:nvSpPr>
      <dsp:spPr>
        <a:xfrm>
          <a:off x="7478223" y="429345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0EB02-B0A6-4927-803B-5F83868BA573}">
      <dsp:nvSpPr>
        <dsp:cNvPr id="0" name=""/>
        <dsp:cNvSpPr/>
      </dsp:nvSpPr>
      <dsp:spPr>
        <a:xfrm>
          <a:off x="7564284" y="420739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7E2BD-313F-4EFB-8ABC-67B286A104B0}">
      <dsp:nvSpPr>
        <dsp:cNvPr id="0" name=""/>
        <dsp:cNvSpPr/>
      </dsp:nvSpPr>
      <dsp:spPr>
        <a:xfrm>
          <a:off x="7650344" y="412133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55B4D-0096-4324-A604-34AF51AA97A1}">
      <dsp:nvSpPr>
        <dsp:cNvPr id="0" name=""/>
        <dsp:cNvSpPr/>
      </dsp:nvSpPr>
      <dsp:spPr>
        <a:xfrm>
          <a:off x="5099899" y="3486016"/>
          <a:ext cx="960432" cy="96043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62968-63BE-4B83-A062-ADBF9B8AF4FD}">
      <dsp:nvSpPr>
        <dsp:cNvPr id="0" name=""/>
        <dsp:cNvSpPr/>
      </dsp:nvSpPr>
      <dsp:spPr>
        <a:xfrm>
          <a:off x="5792589" y="4178705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DCEC9-C99F-4A37-A34A-24D16E8F7B45}">
      <dsp:nvSpPr>
        <dsp:cNvPr id="0" name=""/>
        <dsp:cNvSpPr/>
      </dsp:nvSpPr>
      <dsp:spPr>
        <a:xfrm>
          <a:off x="5907336" y="4178705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ACB8F-8404-460F-A507-4E336C5E1385}">
      <dsp:nvSpPr>
        <dsp:cNvPr id="0" name=""/>
        <dsp:cNvSpPr/>
      </dsp:nvSpPr>
      <dsp:spPr>
        <a:xfrm>
          <a:off x="5792589" y="429345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8F556-71FF-4A07-8AB1-A21D3AA7B31A}">
      <dsp:nvSpPr>
        <dsp:cNvPr id="0" name=""/>
        <dsp:cNvSpPr/>
      </dsp:nvSpPr>
      <dsp:spPr>
        <a:xfrm>
          <a:off x="5907336" y="4293452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2EB0A-8582-442E-968E-29AD9C41735E}">
      <dsp:nvSpPr>
        <dsp:cNvPr id="0" name=""/>
        <dsp:cNvSpPr/>
      </dsp:nvSpPr>
      <dsp:spPr>
        <a:xfrm>
          <a:off x="5099899" y="2796816"/>
          <a:ext cx="960432" cy="59137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B230D-FFD4-4F41-9659-D907A2A16E88}">
      <dsp:nvSpPr>
        <dsp:cNvPr id="0" name=""/>
        <dsp:cNvSpPr/>
      </dsp:nvSpPr>
      <dsp:spPr>
        <a:xfrm>
          <a:off x="5735215" y="3235198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2A8E1-7041-4D6F-812A-1B7297F54953}">
      <dsp:nvSpPr>
        <dsp:cNvPr id="0" name=""/>
        <dsp:cNvSpPr/>
      </dsp:nvSpPr>
      <dsp:spPr>
        <a:xfrm>
          <a:off x="5821276" y="3149137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50605-1ECE-483D-83A6-7F7428E5B52F}">
      <dsp:nvSpPr>
        <dsp:cNvPr id="0" name=""/>
        <dsp:cNvSpPr/>
      </dsp:nvSpPr>
      <dsp:spPr>
        <a:xfrm>
          <a:off x="5907336" y="3063077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07E09-34F6-46B4-AD0A-1A6F4AFDC5AB}">
      <dsp:nvSpPr>
        <dsp:cNvPr id="0" name=""/>
        <dsp:cNvSpPr/>
      </dsp:nvSpPr>
      <dsp:spPr>
        <a:xfrm>
          <a:off x="5735215" y="3063077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0AD06-D8A1-4353-8CC2-5F3251877D0B}">
      <dsp:nvSpPr>
        <dsp:cNvPr id="0" name=""/>
        <dsp:cNvSpPr/>
      </dsp:nvSpPr>
      <dsp:spPr>
        <a:xfrm>
          <a:off x="5907336" y="3235198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76C99-08B6-418C-B886-654F224C0DC6}">
      <dsp:nvSpPr>
        <dsp:cNvPr id="0" name=""/>
        <dsp:cNvSpPr/>
      </dsp:nvSpPr>
      <dsp:spPr>
        <a:xfrm>
          <a:off x="997114" y="457553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21B57-7793-4C2D-A0BD-F8DB0200D22A}">
      <dsp:nvSpPr>
        <dsp:cNvPr id="0" name=""/>
        <dsp:cNvSpPr/>
      </dsp:nvSpPr>
      <dsp:spPr>
        <a:xfrm>
          <a:off x="1073612" y="4446449"/>
          <a:ext cx="1170000" cy="33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073612" y="4446449"/>
        <a:ext cx="1170000" cy="334678"/>
      </dsp:txXfrm>
    </dsp:sp>
    <dsp:sp modelId="{44320BA6-9E97-4B23-8B6D-88CD7EC009E3}">
      <dsp:nvSpPr>
        <dsp:cNvPr id="0" name=""/>
        <dsp:cNvSpPr/>
      </dsp:nvSpPr>
      <dsp:spPr>
        <a:xfrm>
          <a:off x="2243612" y="457553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A3F29-3571-4FD3-8AF6-DE2F2641964E}">
      <dsp:nvSpPr>
        <dsp:cNvPr id="0" name=""/>
        <dsp:cNvSpPr/>
      </dsp:nvSpPr>
      <dsp:spPr>
        <a:xfrm>
          <a:off x="2358359" y="457553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97F28-FB6A-42AB-B0CC-F7D808FA9756}">
      <dsp:nvSpPr>
        <dsp:cNvPr id="0" name=""/>
        <dsp:cNvSpPr/>
      </dsp:nvSpPr>
      <dsp:spPr>
        <a:xfrm>
          <a:off x="2434858" y="4446449"/>
          <a:ext cx="1170000" cy="33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434858" y="4446449"/>
        <a:ext cx="1170000" cy="334678"/>
      </dsp:txXfrm>
    </dsp:sp>
    <dsp:sp modelId="{34DFEABE-AF7D-4705-9408-652ECB537251}">
      <dsp:nvSpPr>
        <dsp:cNvPr id="0" name=""/>
        <dsp:cNvSpPr/>
      </dsp:nvSpPr>
      <dsp:spPr>
        <a:xfrm>
          <a:off x="3604858" y="466159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A9510-16D5-46FA-BEE0-B905670D7643}">
      <dsp:nvSpPr>
        <dsp:cNvPr id="0" name=""/>
        <dsp:cNvSpPr/>
      </dsp:nvSpPr>
      <dsp:spPr>
        <a:xfrm>
          <a:off x="3690918" y="457553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28512-E45E-49A4-BFF7-19A6324B656C}">
      <dsp:nvSpPr>
        <dsp:cNvPr id="0" name=""/>
        <dsp:cNvSpPr/>
      </dsp:nvSpPr>
      <dsp:spPr>
        <a:xfrm>
          <a:off x="3776978" y="448947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349F6-DB5B-41DA-9E98-9F6B42DBA66D}">
      <dsp:nvSpPr>
        <dsp:cNvPr id="0" name=""/>
        <dsp:cNvSpPr/>
      </dsp:nvSpPr>
      <dsp:spPr>
        <a:xfrm>
          <a:off x="3853476" y="4446449"/>
          <a:ext cx="1170000" cy="33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853476" y="4446449"/>
        <a:ext cx="1170000" cy="334678"/>
      </dsp:txXfrm>
    </dsp:sp>
    <dsp:sp modelId="{6FB11228-7A10-4E90-BD43-D9A315AC7E8D}">
      <dsp:nvSpPr>
        <dsp:cNvPr id="0" name=""/>
        <dsp:cNvSpPr/>
      </dsp:nvSpPr>
      <dsp:spPr>
        <a:xfrm>
          <a:off x="5023476" y="4518165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6FCAB-B1ED-4C24-95CA-ECBC92931B11}">
      <dsp:nvSpPr>
        <dsp:cNvPr id="0" name=""/>
        <dsp:cNvSpPr/>
      </dsp:nvSpPr>
      <dsp:spPr>
        <a:xfrm>
          <a:off x="5138223" y="4518165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D24DA-E515-4AAF-BE5A-0E5238A60C4B}">
      <dsp:nvSpPr>
        <dsp:cNvPr id="0" name=""/>
        <dsp:cNvSpPr/>
      </dsp:nvSpPr>
      <dsp:spPr>
        <a:xfrm>
          <a:off x="5023476" y="4632913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E1897-C988-451D-AAAE-363F094054DD}">
      <dsp:nvSpPr>
        <dsp:cNvPr id="0" name=""/>
        <dsp:cNvSpPr/>
      </dsp:nvSpPr>
      <dsp:spPr>
        <a:xfrm>
          <a:off x="5138223" y="4632913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5C42E-ACA1-43BF-81A0-046165956516}">
      <dsp:nvSpPr>
        <dsp:cNvPr id="0" name=""/>
        <dsp:cNvSpPr/>
      </dsp:nvSpPr>
      <dsp:spPr>
        <a:xfrm>
          <a:off x="5214721" y="4446449"/>
          <a:ext cx="1170000" cy="33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214721" y="4446449"/>
        <a:ext cx="1170000" cy="334678"/>
      </dsp:txXfrm>
    </dsp:sp>
    <dsp:sp modelId="{0EE76F62-BA15-4179-BDF1-CDA5B6DFD91B}">
      <dsp:nvSpPr>
        <dsp:cNvPr id="0" name=""/>
        <dsp:cNvSpPr/>
      </dsp:nvSpPr>
      <dsp:spPr>
        <a:xfrm>
          <a:off x="6384721" y="466159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63038-252C-435E-A694-9CF388A6592C}">
      <dsp:nvSpPr>
        <dsp:cNvPr id="0" name=""/>
        <dsp:cNvSpPr/>
      </dsp:nvSpPr>
      <dsp:spPr>
        <a:xfrm>
          <a:off x="6470782" y="457553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07F63-641F-40CD-9B2E-F20F28906F5A}">
      <dsp:nvSpPr>
        <dsp:cNvPr id="0" name=""/>
        <dsp:cNvSpPr/>
      </dsp:nvSpPr>
      <dsp:spPr>
        <a:xfrm>
          <a:off x="6556842" y="448947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63614-9573-420C-B699-655DAAB57492}">
      <dsp:nvSpPr>
        <dsp:cNvPr id="0" name=""/>
        <dsp:cNvSpPr/>
      </dsp:nvSpPr>
      <dsp:spPr>
        <a:xfrm>
          <a:off x="6384721" y="448947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79E01-381F-4D86-8781-39D002DCC27D}">
      <dsp:nvSpPr>
        <dsp:cNvPr id="0" name=""/>
        <dsp:cNvSpPr/>
      </dsp:nvSpPr>
      <dsp:spPr>
        <a:xfrm>
          <a:off x="6556842" y="4661599"/>
          <a:ext cx="76498" cy="76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D34C9-315B-47F3-8F08-F54CB62E57A3}">
      <dsp:nvSpPr>
        <dsp:cNvPr id="0" name=""/>
        <dsp:cNvSpPr/>
      </dsp:nvSpPr>
      <dsp:spPr>
        <a:xfrm>
          <a:off x="6633340" y="4446449"/>
          <a:ext cx="1170000" cy="334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633340" y="4446449"/>
        <a:ext cx="1170000" cy="33467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FBC46-860D-4422-8070-B5F9FE7B8207}">
      <dsp:nvSpPr>
        <dsp:cNvPr id="0" name=""/>
        <dsp:cNvSpPr/>
      </dsp:nvSpPr>
      <dsp:spPr>
        <a:xfrm>
          <a:off x="489232" y="28610"/>
          <a:ext cx="4213574" cy="42135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E70A4-4813-41B2-B293-3FB51B51FBF9}">
      <dsp:nvSpPr>
        <dsp:cNvPr id="0" name=""/>
        <dsp:cNvSpPr/>
      </dsp:nvSpPr>
      <dsp:spPr>
        <a:xfrm>
          <a:off x="4522766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C3043-B9B1-4739-9B6C-780A4A1B05C6}">
      <dsp:nvSpPr>
        <dsp:cNvPr id="0" name=""/>
        <dsp:cNvSpPr/>
      </dsp:nvSpPr>
      <dsp:spPr>
        <a:xfrm>
          <a:off x="4756371" y="0"/>
          <a:ext cx="2561853" cy="25618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00F0-5B0E-4EFB-89FE-01D75E8827A1}">
      <dsp:nvSpPr>
        <dsp:cNvPr id="0" name=""/>
        <dsp:cNvSpPr/>
      </dsp:nvSpPr>
      <dsp:spPr>
        <a:xfrm>
          <a:off x="7064503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78B0D-4A30-4117-B693-A08D381FCD54}">
      <dsp:nvSpPr>
        <dsp:cNvPr id="0" name=""/>
        <dsp:cNvSpPr/>
      </dsp:nvSpPr>
      <dsp:spPr>
        <a:xfrm>
          <a:off x="7173240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066A2-A3C9-46CC-AF8C-8219AF4C1D6F}">
      <dsp:nvSpPr>
        <dsp:cNvPr id="0" name=""/>
        <dsp:cNvSpPr/>
      </dsp:nvSpPr>
      <dsp:spPr>
        <a:xfrm>
          <a:off x="5754988" y="2650338"/>
          <a:ext cx="1563236" cy="156323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2D8D5-19A6-4FBB-BFE6-6FA89CBA4FEE}">
      <dsp:nvSpPr>
        <dsp:cNvPr id="0" name=""/>
        <dsp:cNvSpPr/>
      </dsp:nvSpPr>
      <dsp:spPr>
        <a:xfrm>
          <a:off x="7010134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F92C8-C4F8-43AF-9D60-CB3FEAF3BFE4}">
      <dsp:nvSpPr>
        <dsp:cNvPr id="0" name=""/>
        <dsp:cNvSpPr/>
      </dsp:nvSpPr>
      <dsp:spPr>
        <a:xfrm>
          <a:off x="7091687" y="3987038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98BB4-E7D0-4FDC-B828-50A3AB6F22AB}">
      <dsp:nvSpPr>
        <dsp:cNvPr id="0" name=""/>
        <dsp:cNvSpPr/>
      </dsp:nvSpPr>
      <dsp:spPr>
        <a:xfrm>
          <a:off x="7173240" y="390548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A70D9-D03E-4A8B-803A-6165F6E284D8}">
      <dsp:nvSpPr>
        <dsp:cNvPr id="0" name=""/>
        <dsp:cNvSpPr/>
      </dsp:nvSpPr>
      <dsp:spPr>
        <a:xfrm>
          <a:off x="4756371" y="3303442"/>
          <a:ext cx="910132" cy="91013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2BF1E-D555-44D2-B7A4-6C4BAD63B109}">
      <dsp:nvSpPr>
        <dsp:cNvPr id="0" name=""/>
        <dsp:cNvSpPr/>
      </dsp:nvSpPr>
      <dsp:spPr>
        <a:xfrm>
          <a:off x="5412782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6A52D-0C96-4575-9D04-484738481BFF}">
      <dsp:nvSpPr>
        <dsp:cNvPr id="0" name=""/>
        <dsp:cNvSpPr/>
      </dsp:nvSpPr>
      <dsp:spPr>
        <a:xfrm>
          <a:off x="5521519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A58C9-F986-4BB2-BD00-BBA5119B2232}">
      <dsp:nvSpPr>
        <dsp:cNvPr id="0" name=""/>
        <dsp:cNvSpPr/>
      </dsp:nvSpPr>
      <dsp:spPr>
        <a:xfrm>
          <a:off x="5412782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5DB0C-0BCD-45D6-8A8F-93ADF72C7BE2}">
      <dsp:nvSpPr>
        <dsp:cNvPr id="0" name=""/>
        <dsp:cNvSpPr/>
      </dsp:nvSpPr>
      <dsp:spPr>
        <a:xfrm>
          <a:off x="5521519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FAF0F-B1F0-47E0-B5F0-058AF7DAD15E}">
      <dsp:nvSpPr>
        <dsp:cNvPr id="0" name=""/>
        <dsp:cNvSpPr/>
      </dsp:nvSpPr>
      <dsp:spPr>
        <a:xfrm>
          <a:off x="4756371" y="2650338"/>
          <a:ext cx="910132" cy="56040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9C87F-BE03-49A4-B7C6-067E7C504979}">
      <dsp:nvSpPr>
        <dsp:cNvPr id="0" name=""/>
        <dsp:cNvSpPr/>
      </dsp:nvSpPr>
      <dsp:spPr>
        <a:xfrm>
          <a:off x="5358413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4BA87-8A31-4017-A3F6-6BE4576B81F1}">
      <dsp:nvSpPr>
        <dsp:cNvPr id="0" name=""/>
        <dsp:cNvSpPr/>
      </dsp:nvSpPr>
      <dsp:spPr>
        <a:xfrm>
          <a:off x="5439966" y="2984207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D4E65-2E45-41BB-BBA6-4D2FB0BAA544}">
      <dsp:nvSpPr>
        <dsp:cNvPr id="0" name=""/>
        <dsp:cNvSpPr/>
      </dsp:nvSpPr>
      <dsp:spPr>
        <a:xfrm>
          <a:off x="5521519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79A61-B0CB-424E-BCBA-B711BBF5382E}">
      <dsp:nvSpPr>
        <dsp:cNvPr id="0" name=""/>
        <dsp:cNvSpPr/>
      </dsp:nvSpPr>
      <dsp:spPr>
        <a:xfrm>
          <a:off x="5358413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97DB0-BDC7-4912-9547-8E15FAF1DC5B}">
      <dsp:nvSpPr>
        <dsp:cNvPr id="0" name=""/>
        <dsp:cNvSpPr/>
      </dsp:nvSpPr>
      <dsp:spPr>
        <a:xfrm>
          <a:off x="5521519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258CE-3516-4085-B268-34BE4D2185D5}">
      <dsp:nvSpPr>
        <dsp:cNvPr id="0" name=""/>
        <dsp:cNvSpPr/>
      </dsp:nvSpPr>
      <dsp:spPr>
        <a:xfrm>
          <a:off x="5620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C3EE8-3FAB-426D-A298-4576DCEAB7F7}">
      <dsp:nvSpPr>
        <dsp:cNvPr id="0" name=""/>
        <dsp:cNvSpPr/>
      </dsp:nvSpPr>
      <dsp:spPr>
        <a:xfrm>
          <a:off x="634570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34570" y="4213574"/>
        <a:ext cx="1170000" cy="317150"/>
      </dsp:txXfrm>
    </dsp:sp>
    <dsp:sp modelId="{395977BA-A047-47B2-B9E0-C6A188DEDE60}">
      <dsp:nvSpPr>
        <dsp:cNvPr id="0" name=""/>
        <dsp:cNvSpPr/>
      </dsp:nvSpPr>
      <dsp:spPr>
        <a:xfrm>
          <a:off x="1804570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B393E-9DD9-403E-9E7E-7CBB0C48B6BF}">
      <dsp:nvSpPr>
        <dsp:cNvPr id="0" name=""/>
        <dsp:cNvSpPr/>
      </dsp:nvSpPr>
      <dsp:spPr>
        <a:xfrm>
          <a:off x="1913308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CD562-E4C4-43B7-85E8-F7539164478B}">
      <dsp:nvSpPr>
        <dsp:cNvPr id="0" name=""/>
        <dsp:cNvSpPr/>
      </dsp:nvSpPr>
      <dsp:spPr>
        <a:xfrm>
          <a:off x="1985799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985799" y="4213574"/>
        <a:ext cx="1170000" cy="317150"/>
      </dsp:txXfrm>
    </dsp:sp>
    <dsp:sp modelId="{94AD73E7-965B-4DA9-8F08-13D0C020EFB6}">
      <dsp:nvSpPr>
        <dsp:cNvPr id="0" name=""/>
        <dsp:cNvSpPr/>
      </dsp:nvSpPr>
      <dsp:spPr>
        <a:xfrm>
          <a:off x="3155799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A6FDF-6F0C-4EF4-A881-5AA761F1AA24}">
      <dsp:nvSpPr>
        <dsp:cNvPr id="0" name=""/>
        <dsp:cNvSpPr/>
      </dsp:nvSpPr>
      <dsp:spPr>
        <a:xfrm>
          <a:off x="3237352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1C4BD-B48D-4D49-BE76-63CE1E461BFC}">
      <dsp:nvSpPr>
        <dsp:cNvPr id="0" name=""/>
        <dsp:cNvSpPr/>
      </dsp:nvSpPr>
      <dsp:spPr>
        <a:xfrm>
          <a:off x="3318905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EB8DA-5B85-4ECE-86DE-102907D6C830}">
      <dsp:nvSpPr>
        <dsp:cNvPr id="0" name=""/>
        <dsp:cNvSpPr/>
      </dsp:nvSpPr>
      <dsp:spPr>
        <a:xfrm>
          <a:off x="3391397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391397" y="4213574"/>
        <a:ext cx="1170000" cy="317150"/>
      </dsp:txXfrm>
    </dsp:sp>
    <dsp:sp modelId="{BFB4F9A1-6C4A-4B47-9113-D75854D2ADDA}">
      <dsp:nvSpPr>
        <dsp:cNvPr id="0" name=""/>
        <dsp:cNvSpPr/>
      </dsp:nvSpPr>
      <dsp:spPr>
        <a:xfrm>
          <a:off x="4561397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D1B02-F1FA-4E4C-AD46-A82C126D083D}">
      <dsp:nvSpPr>
        <dsp:cNvPr id="0" name=""/>
        <dsp:cNvSpPr/>
      </dsp:nvSpPr>
      <dsp:spPr>
        <a:xfrm>
          <a:off x="4670134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6C7BA-77FD-40BE-97E5-007D1FC172B9}">
      <dsp:nvSpPr>
        <dsp:cNvPr id="0" name=""/>
        <dsp:cNvSpPr/>
      </dsp:nvSpPr>
      <dsp:spPr>
        <a:xfrm>
          <a:off x="4561397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E539B-263D-45C3-9B37-160E6DFBCED1}">
      <dsp:nvSpPr>
        <dsp:cNvPr id="0" name=""/>
        <dsp:cNvSpPr/>
      </dsp:nvSpPr>
      <dsp:spPr>
        <a:xfrm>
          <a:off x="4670134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ECDF0-F0DE-42ED-971F-4F4671ABBBA5}">
      <dsp:nvSpPr>
        <dsp:cNvPr id="0" name=""/>
        <dsp:cNvSpPr/>
      </dsp:nvSpPr>
      <dsp:spPr>
        <a:xfrm>
          <a:off x="4742626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742626" y="4213574"/>
        <a:ext cx="1170000" cy="317150"/>
      </dsp:txXfrm>
    </dsp:sp>
    <dsp:sp modelId="{7BB7E72B-6C28-4484-8FE8-80CD376BECF7}">
      <dsp:nvSpPr>
        <dsp:cNvPr id="0" name=""/>
        <dsp:cNvSpPr/>
      </dsp:nvSpPr>
      <dsp:spPr>
        <a:xfrm>
          <a:off x="5912626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FE394-4B93-4537-9B0C-278C856FEC65}">
      <dsp:nvSpPr>
        <dsp:cNvPr id="0" name=""/>
        <dsp:cNvSpPr/>
      </dsp:nvSpPr>
      <dsp:spPr>
        <a:xfrm>
          <a:off x="59941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E0D4C-D6E4-4D24-B2E1-AE27240E1C01}">
      <dsp:nvSpPr>
        <dsp:cNvPr id="0" name=""/>
        <dsp:cNvSpPr/>
      </dsp:nvSpPr>
      <dsp:spPr>
        <a:xfrm>
          <a:off x="6075732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54AB2-2133-498C-A1E1-D99C656E7370}">
      <dsp:nvSpPr>
        <dsp:cNvPr id="0" name=""/>
        <dsp:cNvSpPr/>
      </dsp:nvSpPr>
      <dsp:spPr>
        <a:xfrm>
          <a:off x="5912626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4EEDF-0565-430E-8221-6CE02F386E9C}">
      <dsp:nvSpPr>
        <dsp:cNvPr id="0" name=""/>
        <dsp:cNvSpPr/>
      </dsp:nvSpPr>
      <dsp:spPr>
        <a:xfrm>
          <a:off x="6075732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7518A-FD2B-4AF9-B480-912535B9EF1E}">
      <dsp:nvSpPr>
        <dsp:cNvPr id="0" name=""/>
        <dsp:cNvSpPr/>
      </dsp:nvSpPr>
      <dsp:spPr>
        <a:xfrm>
          <a:off x="6148224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148224" y="4213574"/>
        <a:ext cx="1170000" cy="3171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D0477-9126-4936-B693-6FF3593DD13D}">
      <dsp:nvSpPr>
        <dsp:cNvPr id="0" name=""/>
        <dsp:cNvSpPr/>
      </dsp:nvSpPr>
      <dsp:spPr>
        <a:xfrm>
          <a:off x="143997" y="0"/>
          <a:ext cx="4781286" cy="478128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ECE8-9DB2-459D-A6C2-15A0D31ACF1C}">
      <dsp:nvSpPr>
        <dsp:cNvPr id="0" name=""/>
        <dsp:cNvSpPr/>
      </dsp:nvSpPr>
      <dsp:spPr>
        <a:xfrm>
          <a:off x="4783382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23328-F557-4C11-9396-A44FD520E01E}">
      <dsp:nvSpPr>
        <dsp:cNvPr id="0" name=""/>
        <dsp:cNvSpPr/>
      </dsp:nvSpPr>
      <dsp:spPr>
        <a:xfrm>
          <a:off x="5048460" y="0"/>
          <a:ext cx="2907022" cy="290702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86150-360F-4F99-B5F3-EE62A5022C0B}">
      <dsp:nvSpPr>
        <dsp:cNvPr id="0" name=""/>
        <dsp:cNvSpPr/>
      </dsp:nvSpPr>
      <dsp:spPr>
        <a:xfrm>
          <a:off x="7667577" y="2742504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1953B-F859-4B98-9FCD-BEC5B73FBBFB}">
      <dsp:nvSpPr>
        <dsp:cNvPr id="0" name=""/>
        <dsp:cNvSpPr/>
      </dsp:nvSpPr>
      <dsp:spPr>
        <a:xfrm>
          <a:off x="7790965" y="2742504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2CD06-FE9B-4447-825A-0FEBE5EEEE0C}">
      <dsp:nvSpPr>
        <dsp:cNvPr id="0" name=""/>
        <dsp:cNvSpPr/>
      </dsp:nvSpPr>
      <dsp:spPr>
        <a:xfrm>
          <a:off x="6181625" y="3007429"/>
          <a:ext cx="1773857" cy="177385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0669B-0FC1-436C-83DD-76D8443BCA6F}">
      <dsp:nvSpPr>
        <dsp:cNvPr id="0" name=""/>
        <dsp:cNvSpPr/>
      </dsp:nvSpPr>
      <dsp:spPr>
        <a:xfrm>
          <a:off x="7605883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5C17D-AC66-4174-BC1B-99B06857CB35}">
      <dsp:nvSpPr>
        <dsp:cNvPr id="0" name=""/>
        <dsp:cNvSpPr/>
      </dsp:nvSpPr>
      <dsp:spPr>
        <a:xfrm>
          <a:off x="7698424" y="452422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C923B-954A-4263-AF82-C69F73E30BA6}">
      <dsp:nvSpPr>
        <dsp:cNvPr id="0" name=""/>
        <dsp:cNvSpPr/>
      </dsp:nvSpPr>
      <dsp:spPr>
        <a:xfrm>
          <a:off x="7790965" y="443168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17740-9A10-428D-BAEA-7BF7F6379362}">
      <dsp:nvSpPr>
        <dsp:cNvPr id="0" name=""/>
        <dsp:cNvSpPr/>
      </dsp:nvSpPr>
      <dsp:spPr>
        <a:xfrm>
          <a:off x="5048460" y="3748528"/>
          <a:ext cx="1032757" cy="103275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65647-955A-4841-9001-1DF7CFDCF7D0}">
      <dsp:nvSpPr>
        <dsp:cNvPr id="0" name=""/>
        <dsp:cNvSpPr/>
      </dsp:nvSpPr>
      <dsp:spPr>
        <a:xfrm>
          <a:off x="5793313" y="449338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3EAA1-C4B4-4D0E-8153-E237F2EBD4E2}">
      <dsp:nvSpPr>
        <dsp:cNvPr id="0" name=""/>
        <dsp:cNvSpPr/>
      </dsp:nvSpPr>
      <dsp:spPr>
        <a:xfrm>
          <a:off x="5916701" y="449338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28451-2084-424B-9650-55E6095B7D9E}">
      <dsp:nvSpPr>
        <dsp:cNvPr id="0" name=""/>
        <dsp:cNvSpPr/>
      </dsp:nvSpPr>
      <dsp:spPr>
        <a:xfrm>
          <a:off x="5793313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73E8D-A0CB-4B5C-A3C6-3F849CBE18C3}">
      <dsp:nvSpPr>
        <dsp:cNvPr id="0" name=""/>
        <dsp:cNvSpPr/>
      </dsp:nvSpPr>
      <dsp:spPr>
        <a:xfrm>
          <a:off x="5916701" y="461676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2A807-EE5E-4252-9721-4CC9B79AF356}">
      <dsp:nvSpPr>
        <dsp:cNvPr id="0" name=""/>
        <dsp:cNvSpPr/>
      </dsp:nvSpPr>
      <dsp:spPr>
        <a:xfrm>
          <a:off x="5048460" y="3007429"/>
          <a:ext cx="1032757" cy="63591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3117A-4288-46E9-AF23-2DE720C1E86D}">
      <dsp:nvSpPr>
        <dsp:cNvPr id="0" name=""/>
        <dsp:cNvSpPr/>
      </dsp:nvSpPr>
      <dsp:spPr>
        <a:xfrm>
          <a:off x="5731619" y="3478822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1D153-A918-46D5-A1B0-2F13743B2496}">
      <dsp:nvSpPr>
        <dsp:cNvPr id="0" name=""/>
        <dsp:cNvSpPr/>
      </dsp:nvSpPr>
      <dsp:spPr>
        <a:xfrm>
          <a:off x="5824160" y="338628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FE729-291A-470A-92D6-2B95C8D026EF}">
      <dsp:nvSpPr>
        <dsp:cNvPr id="0" name=""/>
        <dsp:cNvSpPr/>
      </dsp:nvSpPr>
      <dsp:spPr>
        <a:xfrm>
          <a:off x="5916701" y="329374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9CC10-EDE6-4A7E-8445-327612AAAC3E}">
      <dsp:nvSpPr>
        <dsp:cNvPr id="0" name=""/>
        <dsp:cNvSpPr/>
      </dsp:nvSpPr>
      <dsp:spPr>
        <a:xfrm>
          <a:off x="5731619" y="3293740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D9368-9385-4ECC-83B9-137B0C07388C}">
      <dsp:nvSpPr>
        <dsp:cNvPr id="0" name=""/>
        <dsp:cNvSpPr/>
      </dsp:nvSpPr>
      <dsp:spPr>
        <a:xfrm>
          <a:off x="5916701" y="3478822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087B5-9F69-4EF8-A390-4A669256AC5E}">
      <dsp:nvSpPr>
        <dsp:cNvPr id="0" name=""/>
        <dsp:cNvSpPr/>
      </dsp:nvSpPr>
      <dsp:spPr>
        <a:xfrm>
          <a:off x="1077249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6BE67-1C39-4536-A14E-50C3A2EDE152}">
      <dsp:nvSpPr>
        <dsp:cNvPr id="0" name=""/>
        <dsp:cNvSpPr/>
      </dsp:nvSpPr>
      <dsp:spPr>
        <a:xfrm>
          <a:off x="1159507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159507" y="4781286"/>
        <a:ext cx="1170000" cy="359881"/>
      </dsp:txXfrm>
    </dsp:sp>
    <dsp:sp modelId="{45CC4FF2-ABB7-41E0-82AE-002F05164465}">
      <dsp:nvSpPr>
        <dsp:cNvPr id="0" name=""/>
        <dsp:cNvSpPr/>
      </dsp:nvSpPr>
      <dsp:spPr>
        <a:xfrm>
          <a:off x="2329507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094D8-87DD-4579-85A2-85EE540D8ABA}">
      <dsp:nvSpPr>
        <dsp:cNvPr id="0" name=""/>
        <dsp:cNvSpPr/>
      </dsp:nvSpPr>
      <dsp:spPr>
        <a:xfrm>
          <a:off x="2452895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149D1-FC7B-4700-AC90-23B8E462CB06}">
      <dsp:nvSpPr>
        <dsp:cNvPr id="0" name=""/>
        <dsp:cNvSpPr/>
      </dsp:nvSpPr>
      <dsp:spPr>
        <a:xfrm>
          <a:off x="2535154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535154" y="4781286"/>
        <a:ext cx="1170000" cy="359881"/>
      </dsp:txXfrm>
    </dsp:sp>
    <dsp:sp modelId="{9B4807F9-860F-43D3-B138-924ABD4D6DF7}">
      <dsp:nvSpPr>
        <dsp:cNvPr id="0" name=""/>
        <dsp:cNvSpPr/>
      </dsp:nvSpPr>
      <dsp:spPr>
        <a:xfrm>
          <a:off x="3705154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B2BB9-5D33-47E6-B36F-5FA9B01CBB9B}">
      <dsp:nvSpPr>
        <dsp:cNvPr id="0" name=""/>
        <dsp:cNvSpPr/>
      </dsp:nvSpPr>
      <dsp:spPr>
        <a:xfrm>
          <a:off x="3797695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C044C-5A23-4C73-A39C-7F9088E73809}">
      <dsp:nvSpPr>
        <dsp:cNvPr id="0" name=""/>
        <dsp:cNvSpPr/>
      </dsp:nvSpPr>
      <dsp:spPr>
        <a:xfrm>
          <a:off x="3890236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50FD6-D855-4875-B6B6-7A3066740A25}">
      <dsp:nvSpPr>
        <dsp:cNvPr id="0" name=""/>
        <dsp:cNvSpPr/>
      </dsp:nvSpPr>
      <dsp:spPr>
        <a:xfrm>
          <a:off x="3972495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972495" y="4781286"/>
        <a:ext cx="1170000" cy="359881"/>
      </dsp:txXfrm>
    </dsp:sp>
    <dsp:sp modelId="{B363B754-9A51-4E10-9AA3-F758196192C4}">
      <dsp:nvSpPr>
        <dsp:cNvPr id="0" name=""/>
        <dsp:cNvSpPr/>
      </dsp:nvSpPr>
      <dsp:spPr>
        <a:xfrm>
          <a:off x="5142495" y="4858403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F1CA0-BF9F-4EB8-A6F4-89C1E3CFF8E4}">
      <dsp:nvSpPr>
        <dsp:cNvPr id="0" name=""/>
        <dsp:cNvSpPr/>
      </dsp:nvSpPr>
      <dsp:spPr>
        <a:xfrm>
          <a:off x="5265883" y="4858403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C7090-72A8-487B-A2D9-7C0422C2CE4A}">
      <dsp:nvSpPr>
        <dsp:cNvPr id="0" name=""/>
        <dsp:cNvSpPr/>
      </dsp:nvSpPr>
      <dsp:spPr>
        <a:xfrm>
          <a:off x="5142495" y="498179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05A62-096C-4083-8190-99E07E16C447}">
      <dsp:nvSpPr>
        <dsp:cNvPr id="0" name=""/>
        <dsp:cNvSpPr/>
      </dsp:nvSpPr>
      <dsp:spPr>
        <a:xfrm>
          <a:off x="5265883" y="4981791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42F14-3C6B-4905-87EA-BFF3B7386C4F}">
      <dsp:nvSpPr>
        <dsp:cNvPr id="0" name=""/>
        <dsp:cNvSpPr/>
      </dsp:nvSpPr>
      <dsp:spPr>
        <a:xfrm>
          <a:off x="5348142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348142" y="4781286"/>
        <a:ext cx="1170000" cy="359881"/>
      </dsp:txXfrm>
    </dsp:sp>
    <dsp:sp modelId="{F77024DD-15E6-4EC2-B7FD-3EC0FAFE5F3F}">
      <dsp:nvSpPr>
        <dsp:cNvPr id="0" name=""/>
        <dsp:cNvSpPr/>
      </dsp:nvSpPr>
      <dsp:spPr>
        <a:xfrm>
          <a:off x="6518142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CB972-1167-4FA7-8105-76884881F4ED}">
      <dsp:nvSpPr>
        <dsp:cNvPr id="0" name=""/>
        <dsp:cNvSpPr/>
      </dsp:nvSpPr>
      <dsp:spPr>
        <a:xfrm>
          <a:off x="6610683" y="4920097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D2DCF4-A052-4C1D-8935-71A305E0AD90}">
      <dsp:nvSpPr>
        <dsp:cNvPr id="0" name=""/>
        <dsp:cNvSpPr/>
      </dsp:nvSpPr>
      <dsp:spPr>
        <a:xfrm>
          <a:off x="6703224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FED34-5D4D-46AE-BAAB-D14D887924CA}">
      <dsp:nvSpPr>
        <dsp:cNvPr id="0" name=""/>
        <dsp:cNvSpPr/>
      </dsp:nvSpPr>
      <dsp:spPr>
        <a:xfrm>
          <a:off x="6518142" y="4827556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57B18-4088-4F39-874C-CC7EA6E5F183}">
      <dsp:nvSpPr>
        <dsp:cNvPr id="0" name=""/>
        <dsp:cNvSpPr/>
      </dsp:nvSpPr>
      <dsp:spPr>
        <a:xfrm>
          <a:off x="6703224" y="5012638"/>
          <a:ext cx="82258" cy="822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1AA372-8632-4527-9FE5-3B21A66EE0FB}">
      <dsp:nvSpPr>
        <dsp:cNvPr id="0" name=""/>
        <dsp:cNvSpPr/>
      </dsp:nvSpPr>
      <dsp:spPr>
        <a:xfrm>
          <a:off x="6785482" y="4781286"/>
          <a:ext cx="1170000" cy="359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785482" y="4781286"/>
        <a:ext cx="1170000" cy="35988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4A08A-DD9E-4095-B883-FDE1F94B3ACA}">
      <dsp:nvSpPr>
        <dsp:cNvPr id="0" name=""/>
        <dsp:cNvSpPr/>
      </dsp:nvSpPr>
      <dsp:spPr>
        <a:xfrm>
          <a:off x="454175" y="0"/>
          <a:ext cx="4213574" cy="42135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37D65-47E3-4CA5-8425-926C1FF31025}">
      <dsp:nvSpPr>
        <dsp:cNvPr id="0" name=""/>
        <dsp:cNvSpPr/>
      </dsp:nvSpPr>
      <dsp:spPr>
        <a:xfrm>
          <a:off x="4522766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B238B-7B7A-4274-AC98-E19D45087260}">
      <dsp:nvSpPr>
        <dsp:cNvPr id="0" name=""/>
        <dsp:cNvSpPr/>
      </dsp:nvSpPr>
      <dsp:spPr>
        <a:xfrm>
          <a:off x="4756371" y="0"/>
          <a:ext cx="2561853" cy="25618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E52AF-CA8A-42E3-A700-E8A410DC46D0}">
      <dsp:nvSpPr>
        <dsp:cNvPr id="0" name=""/>
        <dsp:cNvSpPr/>
      </dsp:nvSpPr>
      <dsp:spPr>
        <a:xfrm>
          <a:off x="7064503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EFAC1-9DCC-4994-9ECE-2F9F62D77AA1}">
      <dsp:nvSpPr>
        <dsp:cNvPr id="0" name=""/>
        <dsp:cNvSpPr/>
      </dsp:nvSpPr>
      <dsp:spPr>
        <a:xfrm>
          <a:off x="7173240" y="2416869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9E8E6-2845-4920-8C6C-27DC8401E8FA}">
      <dsp:nvSpPr>
        <dsp:cNvPr id="0" name=""/>
        <dsp:cNvSpPr/>
      </dsp:nvSpPr>
      <dsp:spPr>
        <a:xfrm>
          <a:off x="5754988" y="2650338"/>
          <a:ext cx="1563236" cy="156323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EE36F-35F0-4ADF-B0A9-6DB7577E858F}">
      <dsp:nvSpPr>
        <dsp:cNvPr id="0" name=""/>
        <dsp:cNvSpPr/>
      </dsp:nvSpPr>
      <dsp:spPr>
        <a:xfrm>
          <a:off x="7010134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B6954-BB15-4BC3-8933-908BFF0B3224}">
      <dsp:nvSpPr>
        <dsp:cNvPr id="0" name=""/>
        <dsp:cNvSpPr/>
      </dsp:nvSpPr>
      <dsp:spPr>
        <a:xfrm>
          <a:off x="7091687" y="3987038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E83AA-A522-4346-9F51-CC496011EF32}">
      <dsp:nvSpPr>
        <dsp:cNvPr id="0" name=""/>
        <dsp:cNvSpPr/>
      </dsp:nvSpPr>
      <dsp:spPr>
        <a:xfrm>
          <a:off x="7173240" y="390548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2FBE9-0654-4E72-A005-E6782C652ADE}">
      <dsp:nvSpPr>
        <dsp:cNvPr id="0" name=""/>
        <dsp:cNvSpPr/>
      </dsp:nvSpPr>
      <dsp:spPr>
        <a:xfrm>
          <a:off x="4756371" y="3303442"/>
          <a:ext cx="910132" cy="91013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255CC-D28A-40B7-996E-B18FFBCAEDAF}">
      <dsp:nvSpPr>
        <dsp:cNvPr id="0" name=""/>
        <dsp:cNvSpPr/>
      </dsp:nvSpPr>
      <dsp:spPr>
        <a:xfrm>
          <a:off x="5412782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DBD24-7EDA-4874-AF7C-262E7188B5E5}">
      <dsp:nvSpPr>
        <dsp:cNvPr id="0" name=""/>
        <dsp:cNvSpPr/>
      </dsp:nvSpPr>
      <dsp:spPr>
        <a:xfrm>
          <a:off x="5521519" y="395985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20E12-B0D2-41E0-B680-EA54D0A1774E}">
      <dsp:nvSpPr>
        <dsp:cNvPr id="0" name=""/>
        <dsp:cNvSpPr/>
      </dsp:nvSpPr>
      <dsp:spPr>
        <a:xfrm>
          <a:off x="5412782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BF66F-A6B9-4AC0-9990-DA44434AC4EC}">
      <dsp:nvSpPr>
        <dsp:cNvPr id="0" name=""/>
        <dsp:cNvSpPr/>
      </dsp:nvSpPr>
      <dsp:spPr>
        <a:xfrm>
          <a:off x="5521519" y="4068591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02B94-EED9-41B2-BA6D-5C9CC9C18CD2}">
      <dsp:nvSpPr>
        <dsp:cNvPr id="0" name=""/>
        <dsp:cNvSpPr/>
      </dsp:nvSpPr>
      <dsp:spPr>
        <a:xfrm>
          <a:off x="4756371" y="2650338"/>
          <a:ext cx="910132" cy="56040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492EB-605B-4955-A0C1-2E4ECEDF519C}">
      <dsp:nvSpPr>
        <dsp:cNvPr id="0" name=""/>
        <dsp:cNvSpPr/>
      </dsp:nvSpPr>
      <dsp:spPr>
        <a:xfrm>
          <a:off x="5358413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0DFE6-868F-49B6-862D-AD65749779F7}">
      <dsp:nvSpPr>
        <dsp:cNvPr id="0" name=""/>
        <dsp:cNvSpPr/>
      </dsp:nvSpPr>
      <dsp:spPr>
        <a:xfrm>
          <a:off x="5439966" y="2984207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B4930-731A-49F3-BE97-E713533A99BA}">
      <dsp:nvSpPr>
        <dsp:cNvPr id="0" name=""/>
        <dsp:cNvSpPr/>
      </dsp:nvSpPr>
      <dsp:spPr>
        <a:xfrm>
          <a:off x="5521519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6E242-1AA3-4A32-9D14-C96C479DF0B8}">
      <dsp:nvSpPr>
        <dsp:cNvPr id="0" name=""/>
        <dsp:cNvSpPr/>
      </dsp:nvSpPr>
      <dsp:spPr>
        <a:xfrm>
          <a:off x="5358413" y="2902654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529AA-BF16-49F3-812D-0E6BC53F61C6}">
      <dsp:nvSpPr>
        <dsp:cNvPr id="0" name=""/>
        <dsp:cNvSpPr/>
      </dsp:nvSpPr>
      <dsp:spPr>
        <a:xfrm>
          <a:off x="5521519" y="306576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F421B-67EB-41BA-AD7A-3354EA74CBB4}">
      <dsp:nvSpPr>
        <dsp:cNvPr id="0" name=""/>
        <dsp:cNvSpPr/>
      </dsp:nvSpPr>
      <dsp:spPr>
        <a:xfrm>
          <a:off x="5620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92798-C60C-43B4-A7EE-34821E45DFD2}">
      <dsp:nvSpPr>
        <dsp:cNvPr id="0" name=""/>
        <dsp:cNvSpPr/>
      </dsp:nvSpPr>
      <dsp:spPr>
        <a:xfrm>
          <a:off x="634570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34570" y="4213574"/>
        <a:ext cx="1170000" cy="317150"/>
      </dsp:txXfrm>
    </dsp:sp>
    <dsp:sp modelId="{355A2DCD-F614-4BAB-AB95-A497302AA6BF}">
      <dsp:nvSpPr>
        <dsp:cNvPr id="0" name=""/>
        <dsp:cNvSpPr/>
      </dsp:nvSpPr>
      <dsp:spPr>
        <a:xfrm>
          <a:off x="1804570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DC68A-A240-4996-BB9F-A45D414C5663}">
      <dsp:nvSpPr>
        <dsp:cNvPr id="0" name=""/>
        <dsp:cNvSpPr/>
      </dsp:nvSpPr>
      <dsp:spPr>
        <a:xfrm>
          <a:off x="1913308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75C99-3D91-46BF-8735-FD338D835252}">
      <dsp:nvSpPr>
        <dsp:cNvPr id="0" name=""/>
        <dsp:cNvSpPr/>
      </dsp:nvSpPr>
      <dsp:spPr>
        <a:xfrm>
          <a:off x="1985799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985799" y="4213574"/>
        <a:ext cx="1170000" cy="317150"/>
      </dsp:txXfrm>
    </dsp:sp>
    <dsp:sp modelId="{E2689441-1874-4344-9C8C-B486F44A1428}">
      <dsp:nvSpPr>
        <dsp:cNvPr id="0" name=""/>
        <dsp:cNvSpPr/>
      </dsp:nvSpPr>
      <dsp:spPr>
        <a:xfrm>
          <a:off x="3155799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F59D8-F276-4A18-B672-7BC35070393B}">
      <dsp:nvSpPr>
        <dsp:cNvPr id="0" name=""/>
        <dsp:cNvSpPr/>
      </dsp:nvSpPr>
      <dsp:spPr>
        <a:xfrm>
          <a:off x="3237352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750C0-FB06-40DE-87B8-647A91920A43}">
      <dsp:nvSpPr>
        <dsp:cNvPr id="0" name=""/>
        <dsp:cNvSpPr/>
      </dsp:nvSpPr>
      <dsp:spPr>
        <a:xfrm>
          <a:off x="3318905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53F70-FA06-40E4-9A9F-F584709A7D9E}">
      <dsp:nvSpPr>
        <dsp:cNvPr id="0" name=""/>
        <dsp:cNvSpPr/>
      </dsp:nvSpPr>
      <dsp:spPr>
        <a:xfrm>
          <a:off x="3391397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391397" y="4213574"/>
        <a:ext cx="1170000" cy="317150"/>
      </dsp:txXfrm>
    </dsp:sp>
    <dsp:sp modelId="{87116187-B00B-4A2A-90B8-0488D51341FC}">
      <dsp:nvSpPr>
        <dsp:cNvPr id="0" name=""/>
        <dsp:cNvSpPr/>
      </dsp:nvSpPr>
      <dsp:spPr>
        <a:xfrm>
          <a:off x="4561397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1D78C-E5E2-4893-8B76-D76E2D79B8A6}">
      <dsp:nvSpPr>
        <dsp:cNvPr id="0" name=""/>
        <dsp:cNvSpPr/>
      </dsp:nvSpPr>
      <dsp:spPr>
        <a:xfrm>
          <a:off x="4670134" y="4281535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48205-0EBA-4FB6-9671-06E96EE47423}">
      <dsp:nvSpPr>
        <dsp:cNvPr id="0" name=""/>
        <dsp:cNvSpPr/>
      </dsp:nvSpPr>
      <dsp:spPr>
        <a:xfrm>
          <a:off x="4561397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FD50D-6ACB-499F-9348-A2C0BB7AD881}">
      <dsp:nvSpPr>
        <dsp:cNvPr id="0" name=""/>
        <dsp:cNvSpPr/>
      </dsp:nvSpPr>
      <dsp:spPr>
        <a:xfrm>
          <a:off x="4670134" y="4390272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DE0F3-BE87-4497-BB79-C595CB6174B8}">
      <dsp:nvSpPr>
        <dsp:cNvPr id="0" name=""/>
        <dsp:cNvSpPr/>
      </dsp:nvSpPr>
      <dsp:spPr>
        <a:xfrm>
          <a:off x="4742626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4742626" y="4213574"/>
        <a:ext cx="1170000" cy="317150"/>
      </dsp:txXfrm>
    </dsp:sp>
    <dsp:sp modelId="{41AD3A18-CE5C-4B94-A93E-639A5CFD4B0D}">
      <dsp:nvSpPr>
        <dsp:cNvPr id="0" name=""/>
        <dsp:cNvSpPr/>
      </dsp:nvSpPr>
      <dsp:spPr>
        <a:xfrm>
          <a:off x="5912626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F4CE6-0799-4256-B509-63711EFF87DB}">
      <dsp:nvSpPr>
        <dsp:cNvPr id="0" name=""/>
        <dsp:cNvSpPr/>
      </dsp:nvSpPr>
      <dsp:spPr>
        <a:xfrm>
          <a:off x="5994179" y="4335903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240EC-6A0F-480A-A148-818A5F337440}">
      <dsp:nvSpPr>
        <dsp:cNvPr id="0" name=""/>
        <dsp:cNvSpPr/>
      </dsp:nvSpPr>
      <dsp:spPr>
        <a:xfrm>
          <a:off x="6075732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9338EA-FF95-4C29-9862-FFFA21708405}">
      <dsp:nvSpPr>
        <dsp:cNvPr id="0" name=""/>
        <dsp:cNvSpPr/>
      </dsp:nvSpPr>
      <dsp:spPr>
        <a:xfrm>
          <a:off x="5912626" y="4254350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5E672-CCE1-47ED-82B3-CBA74C14B3D3}">
      <dsp:nvSpPr>
        <dsp:cNvPr id="0" name=""/>
        <dsp:cNvSpPr/>
      </dsp:nvSpPr>
      <dsp:spPr>
        <a:xfrm>
          <a:off x="6075732" y="4417456"/>
          <a:ext cx="72491" cy="7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BA011-022D-43D6-A6F2-1862A4400949}">
      <dsp:nvSpPr>
        <dsp:cNvPr id="0" name=""/>
        <dsp:cNvSpPr/>
      </dsp:nvSpPr>
      <dsp:spPr>
        <a:xfrm>
          <a:off x="6148224" y="4213574"/>
          <a:ext cx="1170000" cy="31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148224" y="4213574"/>
        <a:ext cx="1170000" cy="317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41E23-91D5-4C40-A477-A98330EB6610}">
      <dsp:nvSpPr>
        <dsp:cNvPr id="0" name=""/>
        <dsp:cNvSpPr/>
      </dsp:nvSpPr>
      <dsp:spPr>
        <a:xfrm rot="10800000">
          <a:off x="1700630" y="551"/>
          <a:ext cx="5353308" cy="140896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3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Виховання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національно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свідомих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громадян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–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патріотів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здатних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забезпечити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країні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гідне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місце в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цивілізованому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суспільстві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.</a:t>
          </a:r>
          <a:endParaRPr lang="uk-UA" sz="2000" kern="12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sp:txBody>
      <dsp:txXfrm rot="10800000">
        <a:off x="2052870" y="551"/>
        <a:ext cx="5001068" cy="1408961"/>
      </dsp:txXfrm>
    </dsp:sp>
    <dsp:sp modelId="{330324A7-0FEB-45FD-9DBE-587EEF37391E}">
      <dsp:nvSpPr>
        <dsp:cNvPr id="0" name=""/>
        <dsp:cNvSpPr/>
      </dsp:nvSpPr>
      <dsp:spPr>
        <a:xfrm>
          <a:off x="996149" y="551"/>
          <a:ext cx="1408961" cy="140896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11BF4-DC7D-4E9D-BA72-F17F39D52CB4}">
      <dsp:nvSpPr>
        <dsp:cNvPr id="0" name=""/>
        <dsp:cNvSpPr/>
      </dsp:nvSpPr>
      <dsp:spPr>
        <a:xfrm rot="10800000">
          <a:off x="1700630" y="1830099"/>
          <a:ext cx="5353308" cy="140896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31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Виховання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національної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свідомості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любові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до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рідної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землі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і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свого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народу,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мови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,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використання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всіх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її</a:t>
          </a: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 </a:t>
          </a:r>
          <a:r>
            <a:rPr lang="ru-RU" sz="20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багатств</a:t>
          </a:r>
          <a:endParaRPr lang="uk-UA" sz="2000" kern="12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sp:txBody>
      <dsp:txXfrm rot="10800000">
        <a:off x="2052870" y="1830099"/>
        <a:ext cx="5001068" cy="1408961"/>
      </dsp:txXfrm>
    </dsp:sp>
    <dsp:sp modelId="{3565CE09-D59B-40C9-9679-EA3D87D6CA72}">
      <dsp:nvSpPr>
        <dsp:cNvPr id="0" name=""/>
        <dsp:cNvSpPr/>
      </dsp:nvSpPr>
      <dsp:spPr>
        <a:xfrm>
          <a:off x="996149" y="1830099"/>
          <a:ext cx="1408961" cy="14089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0D911-FC5D-4330-A47A-737EEF4C2833}">
      <dsp:nvSpPr>
        <dsp:cNvPr id="0" name=""/>
        <dsp:cNvSpPr/>
      </dsp:nvSpPr>
      <dsp:spPr>
        <a:xfrm rot="10800000">
          <a:off x="1700630" y="3659646"/>
          <a:ext cx="5353308" cy="140896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1313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rPr>
            <a:t>Розвиток і формування особистості, опанування нею національної культури як процесу, що передбачає набуття знань, вироблення ставлень і цінностей, які в кінцевому рахунку обумовлюють світогляд і ідеали людини</a:t>
          </a:r>
          <a:endParaRPr lang="uk-UA" sz="1600" kern="1200" dirty="0">
            <a:solidFill>
              <a:schemeClr val="tx1">
                <a:lumMod val="95000"/>
                <a:lumOff val="5000"/>
              </a:schemeClr>
            </a:solidFill>
            <a:latin typeface="+mj-lt"/>
          </a:endParaRPr>
        </a:p>
      </dsp:txBody>
      <dsp:txXfrm rot="10800000">
        <a:off x="2052870" y="3659646"/>
        <a:ext cx="5001068" cy="1408961"/>
      </dsp:txXfrm>
    </dsp:sp>
    <dsp:sp modelId="{626D0A2B-FACB-4B2E-A73C-0BCECE0405FB}">
      <dsp:nvSpPr>
        <dsp:cNvPr id="0" name=""/>
        <dsp:cNvSpPr/>
      </dsp:nvSpPr>
      <dsp:spPr>
        <a:xfrm>
          <a:off x="996149" y="3659646"/>
          <a:ext cx="1408961" cy="140896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814F0-4D4D-4965-AD82-059082D2CB12}">
      <dsp:nvSpPr>
        <dsp:cNvPr id="0" name=""/>
        <dsp:cNvSpPr/>
      </dsp:nvSpPr>
      <dsp:spPr>
        <a:xfrm>
          <a:off x="414835" y="0"/>
          <a:ext cx="4580383" cy="45803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A0F1F-A6EA-4167-8D01-14FAACE1DC93}">
      <dsp:nvSpPr>
        <dsp:cNvPr id="0" name=""/>
        <dsp:cNvSpPr/>
      </dsp:nvSpPr>
      <dsp:spPr>
        <a:xfrm>
          <a:off x="4837614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8068D-AE59-4E9E-B29F-1D976A3A92AF}">
      <dsp:nvSpPr>
        <dsp:cNvPr id="0" name=""/>
        <dsp:cNvSpPr/>
      </dsp:nvSpPr>
      <dsp:spPr>
        <a:xfrm>
          <a:off x="5091555" y="0"/>
          <a:ext cx="2784873" cy="278487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CF957-3B1E-4B4E-8FF5-90DDE05519AE}">
      <dsp:nvSpPr>
        <dsp:cNvPr id="0" name=""/>
        <dsp:cNvSpPr/>
      </dsp:nvSpPr>
      <dsp:spPr>
        <a:xfrm>
          <a:off x="7600620" y="2627268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A4C9C-6422-4735-B015-B55B3D3C2E48}">
      <dsp:nvSpPr>
        <dsp:cNvPr id="0" name=""/>
        <dsp:cNvSpPr/>
      </dsp:nvSpPr>
      <dsp:spPr>
        <a:xfrm>
          <a:off x="7718823" y="2627268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E3971-F8B3-4C23-8B20-7B35891F919E}">
      <dsp:nvSpPr>
        <dsp:cNvPr id="0" name=""/>
        <dsp:cNvSpPr/>
      </dsp:nvSpPr>
      <dsp:spPr>
        <a:xfrm>
          <a:off x="6177106" y="2881061"/>
          <a:ext cx="1699322" cy="169932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2BCA0-977F-47C6-A9F6-17DA25B52798}">
      <dsp:nvSpPr>
        <dsp:cNvPr id="0" name=""/>
        <dsp:cNvSpPr/>
      </dsp:nvSpPr>
      <dsp:spPr>
        <a:xfrm>
          <a:off x="7541518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924BF-64F7-4C7E-9EE8-1714728E5F20}">
      <dsp:nvSpPr>
        <dsp:cNvPr id="0" name=""/>
        <dsp:cNvSpPr/>
      </dsp:nvSpPr>
      <dsp:spPr>
        <a:xfrm>
          <a:off x="7630171" y="4334126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E128F-4EC0-4863-99FD-D94617F58ACB}">
      <dsp:nvSpPr>
        <dsp:cNvPr id="0" name=""/>
        <dsp:cNvSpPr/>
      </dsp:nvSpPr>
      <dsp:spPr>
        <a:xfrm>
          <a:off x="7718823" y="424547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0ACD8-7AF5-4A8E-AB92-84DE3CEE40BB}">
      <dsp:nvSpPr>
        <dsp:cNvPr id="0" name=""/>
        <dsp:cNvSpPr/>
      </dsp:nvSpPr>
      <dsp:spPr>
        <a:xfrm>
          <a:off x="5091555" y="3591020"/>
          <a:ext cx="989362" cy="98936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CACB5-E204-4FEE-87EB-CBF37F4B1564}">
      <dsp:nvSpPr>
        <dsp:cNvPr id="0" name=""/>
        <dsp:cNvSpPr/>
      </dsp:nvSpPr>
      <dsp:spPr>
        <a:xfrm>
          <a:off x="5805110" y="430457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4B381-6565-4E66-A31D-F497C7348998}">
      <dsp:nvSpPr>
        <dsp:cNvPr id="0" name=""/>
        <dsp:cNvSpPr/>
      </dsp:nvSpPr>
      <dsp:spPr>
        <a:xfrm>
          <a:off x="5923313" y="430457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6C126-1A88-4985-A574-88144A544305}">
      <dsp:nvSpPr>
        <dsp:cNvPr id="0" name=""/>
        <dsp:cNvSpPr/>
      </dsp:nvSpPr>
      <dsp:spPr>
        <a:xfrm>
          <a:off x="5805110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78C54-9618-4817-AC3E-D81DA1C2225F}">
      <dsp:nvSpPr>
        <dsp:cNvPr id="0" name=""/>
        <dsp:cNvSpPr/>
      </dsp:nvSpPr>
      <dsp:spPr>
        <a:xfrm>
          <a:off x="5923313" y="4422779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73611-5E52-43EC-876A-E6B9B13B157D}">
      <dsp:nvSpPr>
        <dsp:cNvPr id="0" name=""/>
        <dsp:cNvSpPr/>
      </dsp:nvSpPr>
      <dsp:spPr>
        <a:xfrm>
          <a:off x="5091555" y="2881061"/>
          <a:ext cx="989362" cy="60919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3AF2D-180B-4EBB-9B3B-3140F38938FF}">
      <dsp:nvSpPr>
        <dsp:cNvPr id="0" name=""/>
        <dsp:cNvSpPr/>
      </dsp:nvSpPr>
      <dsp:spPr>
        <a:xfrm>
          <a:off x="5746008" y="3332647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5747C-5B9A-4D7C-B8F9-49F1E6E52074}">
      <dsp:nvSpPr>
        <dsp:cNvPr id="0" name=""/>
        <dsp:cNvSpPr/>
      </dsp:nvSpPr>
      <dsp:spPr>
        <a:xfrm>
          <a:off x="5834660" y="324399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4DB5B-8989-4361-93F9-E960896A5773}">
      <dsp:nvSpPr>
        <dsp:cNvPr id="0" name=""/>
        <dsp:cNvSpPr/>
      </dsp:nvSpPr>
      <dsp:spPr>
        <a:xfrm>
          <a:off x="5923313" y="315534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AA476-2499-4E31-B3B7-969B7D356C0F}">
      <dsp:nvSpPr>
        <dsp:cNvPr id="0" name=""/>
        <dsp:cNvSpPr/>
      </dsp:nvSpPr>
      <dsp:spPr>
        <a:xfrm>
          <a:off x="5746008" y="315534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CB8EB-FF7D-4402-874A-554DBE2A5A73}">
      <dsp:nvSpPr>
        <dsp:cNvPr id="0" name=""/>
        <dsp:cNvSpPr/>
      </dsp:nvSpPr>
      <dsp:spPr>
        <a:xfrm>
          <a:off x="5923313" y="3332647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206DF-7908-45D3-86B0-057C3D0DA308}">
      <dsp:nvSpPr>
        <dsp:cNvPr id="0" name=""/>
        <dsp:cNvSpPr/>
      </dsp:nvSpPr>
      <dsp:spPr>
        <a:xfrm>
          <a:off x="1041399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62208-CC63-4F61-B0F0-3880B69B09B1}">
      <dsp:nvSpPr>
        <dsp:cNvPr id="0" name=""/>
        <dsp:cNvSpPr/>
      </dsp:nvSpPr>
      <dsp:spPr>
        <a:xfrm>
          <a:off x="1120202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120202" y="4580383"/>
        <a:ext cx="1170000" cy="344760"/>
      </dsp:txXfrm>
    </dsp:sp>
    <dsp:sp modelId="{1DF32F04-9CEC-424B-A0F6-0218F5EA77A6}">
      <dsp:nvSpPr>
        <dsp:cNvPr id="0" name=""/>
        <dsp:cNvSpPr/>
      </dsp:nvSpPr>
      <dsp:spPr>
        <a:xfrm>
          <a:off x="2290202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E8049-D922-4139-BE26-28306EFDB7F1}">
      <dsp:nvSpPr>
        <dsp:cNvPr id="0" name=""/>
        <dsp:cNvSpPr/>
      </dsp:nvSpPr>
      <dsp:spPr>
        <a:xfrm>
          <a:off x="2408405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1015E-6AEE-4471-9223-4C5F49C47E0E}">
      <dsp:nvSpPr>
        <dsp:cNvPr id="0" name=""/>
        <dsp:cNvSpPr/>
      </dsp:nvSpPr>
      <dsp:spPr>
        <a:xfrm>
          <a:off x="2487207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487207" y="4580383"/>
        <a:ext cx="1170000" cy="344760"/>
      </dsp:txXfrm>
    </dsp:sp>
    <dsp:sp modelId="{FDDCF831-06F6-4158-8E2A-85E7545560A8}">
      <dsp:nvSpPr>
        <dsp:cNvPr id="0" name=""/>
        <dsp:cNvSpPr/>
      </dsp:nvSpPr>
      <dsp:spPr>
        <a:xfrm>
          <a:off x="3657207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6A36-1834-4BF4-A40A-156EE4CF459A}">
      <dsp:nvSpPr>
        <dsp:cNvPr id="0" name=""/>
        <dsp:cNvSpPr/>
      </dsp:nvSpPr>
      <dsp:spPr>
        <a:xfrm>
          <a:off x="3745860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30CD5-291A-4B4E-BB76-8BCCBF72B5EC}">
      <dsp:nvSpPr>
        <dsp:cNvPr id="0" name=""/>
        <dsp:cNvSpPr/>
      </dsp:nvSpPr>
      <dsp:spPr>
        <a:xfrm>
          <a:off x="3834513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AC8EA-8706-4792-ADA5-FDAFFD4DDE20}">
      <dsp:nvSpPr>
        <dsp:cNvPr id="0" name=""/>
        <dsp:cNvSpPr/>
      </dsp:nvSpPr>
      <dsp:spPr>
        <a:xfrm>
          <a:off x="3913315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913315" y="4580383"/>
        <a:ext cx="1170000" cy="344760"/>
      </dsp:txXfrm>
    </dsp:sp>
    <dsp:sp modelId="{FC5A3927-03A9-4078-8C97-878E34C918E4}">
      <dsp:nvSpPr>
        <dsp:cNvPr id="0" name=""/>
        <dsp:cNvSpPr/>
      </dsp:nvSpPr>
      <dsp:spPr>
        <a:xfrm>
          <a:off x="5083315" y="4654261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F5B5B-3A24-4CBF-8134-2826F98259B0}">
      <dsp:nvSpPr>
        <dsp:cNvPr id="0" name=""/>
        <dsp:cNvSpPr/>
      </dsp:nvSpPr>
      <dsp:spPr>
        <a:xfrm>
          <a:off x="5201518" y="4654261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7E99E-6920-45EB-AC56-C48066533F0D}">
      <dsp:nvSpPr>
        <dsp:cNvPr id="0" name=""/>
        <dsp:cNvSpPr/>
      </dsp:nvSpPr>
      <dsp:spPr>
        <a:xfrm>
          <a:off x="5083315" y="477246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26A07-1C48-4001-83CD-4EDCD35379FB}">
      <dsp:nvSpPr>
        <dsp:cNvPr id="0" name=""/>
        <dsp:cNvSpPr/>
      </dsp:nvSpPr>
      <dsp:spPr>
        <a:xfrm>
          <a:off x="5201518" y="4772464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B32C5-B8C6-4B4B-AE27-553555645A09}">
      <dsp:nvSpPr>
        <dsp:cNvPr id="0" name=""/>
        <dsp:cNvSpPr/>
      </dsp:nvSpPr>
      <dsp:spPr>
        <a:xfrm>
          <a:off x="5280321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280321" y="4580383"/>
        <a:ext cx="1170000" cy="344760"/>
      </dsp:txXfrm>
    </dsp:sp>
    <dsp:sp modelId="{B3678D3E-E45B-4FD8-AAAF-B7F0710C947D}">
      <dsp:nvSpPr>
        <dsp:cNvPr id="0" name=""/>
        <dsp:cNvSpPr/>
      </dsp:nvSpPr>
      <dsp:spPr>
        <a:xfrm>
          <a:off x="6450321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F8141-58A1-493E-960D-1169CA959923}">
      <dsp:nvSpPr>
        <dsp:cNvPr id="0" name=""/>
        <dsp:cNvSpPr/>
      </dsp:nvSpPr>
      <dsp:spPr>
        <a:xfrm>
          <a:off x="6538973" y="4713362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E5CDA-5BC9-4168-8E81-930217C27E73}">
      <dsp:nvSpPr>
        <dsp:cNvPr id="0" name=""/>
        <dsp:cNvSpPr/>
      </dsp:nvSpPr>
      <dsp:spPr>
        <a:xfrm>
          <a:off x="6627626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9ABE0-F195-4CF2-9DF2-873489551EA6}">
      <dsp:nvSpPr>
        <dsp:cNvPr id="0" name=""/>
        <dsp:cNvSpPr/>
      </dsp:nvSpPr>
      <dsp:spPr>
        <a:xfrm>
          <a:off x="6450321" y="4624710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03918-035A-4624-B76E-9264D5E7C15B}">
      <dsp:nvSpPr>
        <dsp:cNvPr id="0" name=""/>
        <dsp:cNvSpPr/>
      </dsp:nvSpPr>
      <dsp:spPr>
        <a:xfrm>
          <a:off x="6627626" y="4802015"/>
          <a:ext cx="78802" cy="788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C1991-E482-4F83-AC13-3D36B51B1486}">
      <dsp:nvSpPr>
        <dsp:cNvPr id="0" name=""/>
        <dsp:cNvSpPr/>
      </dsp:nvSpPr>
      <dsp:spPr>
        <a:xfrm>
          <a:off x="6706428" y="4580383"/>
          <a:ext cx="1170000" cy="34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706428" y="4580383"/>
        <a:ext cx="1170000" cy="3447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9F7E0-8C89-4ECB-B705-6C411A3A7A4A}">
      <dsp:nvSpPr>
        <dsp:cNvPr id="0" name=""/>
        <dsp:cNvSpPr/>
      </dsp:nvSpPr>
      <dsp:spPr>
        <a:xfrm rot="16200000">
          <a:off x="214307" y="-201965"/>
          <a:ext cx="2968104" cy="3372036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 dirty="0"/>
        </a:p>
      </dsp:txBody>
      <dsp:txXfrm rot="5400000">
        <a:off x="12341" y="1"/>
        <a:ext cx="3372036" cy="2226078"/>
      </dsp:txXfrm>
    </dsp:sp>
    <dsp:sp modelId="{B4FD4030-6FFC-4C59-9DA7-33CB312CDF00}">
      <dsp:nvSpPr>
        <dsp:cNvPr id="0" name=""/>
        <dsp:cNvSpPr/>
      </dsp:nvSpPr>
      <dsp:spPr>
        <a:xfrm>
          <a:off x="3372036" y="0"/>
          <a:ext cx="3372036" cy="296810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7CA06-E28E-4DA5-84BF-C78B9A059277}">
      <dsp:nvSpPr>
        <dsp:cNvPr id="0" name=""/>
        <dsp:cNvSpPr/>
      </dsp:nvSpPr>
      <dsp:spPr>
        <a:xfrm rot="10800000">
          <a:off x="0" y="2968104"/>
          <a:ext cx="3372036" cy="296810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8477FB-FE2A-4EA9-9C25-DDF813AB615B}">
      <dsp:nvSpPr>
        <dsp:cNvPr id="0" name=""/>
        <dsp:cNvSpPr/>
      </dsp:nvSpPr>
      <dsp:spPr>
        <a:xfrm rot="5400000">
          <a:off x="3545676" y="2766137"/>
          <a:ext cx="2968104" cy="3372036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3EDBA2-0244-44CD-AEE1-C3C0692E9442}">
      <dsp:nvSpPr>
        <dsp:cNvPr id="0" name=""/>
        <dsp:cNvSpPr/>
      </dsp:nvSpPr>
      <dsp:spPr>
        <a:xfrm>
          <a:off x="2160237" y="2617741"/>
          <a:ext cx="2448280" cy="1266771"/>
        </a:xfrm>
        <a:prstGeom prst="roundRect">
          <a:avLst/>
        </a:prstGeom>
        <a:solidFill>
          <a:srgbClr val="C000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Я випускник – патріот </a:t>
          </a:r>
          <a:endParaRPr lang="uk-UA" sz="28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22076" y="2679580"/>
        <a:ext cx="2324602" cy="11430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C0259-6CE9-4A21-BD21-D9F5492AE1AD}">
      <dsp:nvSpPr>
        <dsp:cNvPr id="0" name=""/>
        <dsp:cNvSpPr/>
      </dsp:nvSpPr>
      <dsp:spPr>
        <a:xfrm rot="5400000">
          <a:off x="-236371" y="406871"/>
          <a:ext cx="1575806" cy="11030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0" y="722032"/>
        <a:ext cx="1103064" cy="472742"/>
      </dsp:txXfrm>
    </dsp:sp>
    <dsp:sp modelId="{67E74163-58A3-4C20-B04D-F79B772532D8}">
      <dsp:nvSpPr>
        <dsp:cNvPr id="0" name=""/>
        <dsp:cNvSpPr/>
      </dsp:nvSpPr>
      <dsp:spPr>
        <a:xfrm rot="5400000">
          <a:off x="3677756" y="-2624774"/>
          <a:ext cx="1354418" cy="666933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Формування національної свідомості, любові до рідної землі, свого народу.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Забезпечення духовної єдності поколінь, виховання поваги до батьків, культури та історії рідного краю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 rot="-5400000">
        <a:off x="1020298" y="98801"/>
        <a:ext cx="6603218" cy="1222184"/>
      </dsp:txXfrm>
    </dsp:sp>
    <dsp:sp modelId="{D3172C9B-B411-481C-9DDA-934C712BA7E7}">
      <dsp:nvSpPr>
        <dsp:cNvPr id="0" name=""/>
        <dsp:cNvSpPr/>
      </dsp:nvSpPr>
      <dsp:spPr>
        <a:xfrm rot="5400000">
          <a:off x="-236371" y="1796366"/>
          <a:ext cx="1575806" cy="11030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0" y="2111527"/>
        <a:ext cx="1103064" cy="472742"/>
      </dsp:txXfrm>
    </dsp:sp>
    <dsp:sp modelId="{F54E61D2-A2AF-45D2-AC06-5B58C5A4DB58}">
      <dsp:nvSpPr>
        <dsp:cNvPr id="0" name=""/>
        <dsp:cNvSpPr/>
      </dsp:nvSpPr>
      <dsp:spPr>
        <a:xfrm rot="5400000">
          <a:off x="3925595" y="-1262535"/>
          <a:ext cx="1024274" cy="666933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Прищеплення   шанобливого ставлення до   культури,             звичаїв і традицій українців.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Виховання духовної культури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 rot="-5400000">
        <a:off x="1103065" y="1609996"/>
        <a:ext cx="6619334" cy="924272"/>
      </dsp:txXfrm>
    </dsp:sp>
    <dsp:sp modelId="{E3269C4F-73BE-4845-A832-D51828EED118}">
      <dsp:nvSpPr>
        <dsp:cNvPr id="0" name=""/>
        <dsp:cNvSpPr/>
      </dsp:nvSpPr>
      <dsp:spPr>
        <a:xfrm rot="5400000">
          <a:off x="-236371" y="3185860"/>
          <a:ext cx="1575806" cy="11030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kern="1200" dirty="0"/>
        </a:p>
      </dsp:txBody>
      <dsp:txXfrm rot="-5400000">
        <a:off x="0" y="3501021"/>
        <a:ext cx="1103064" cy="472742"/>
      </dsp:txXfrm>
    </dsp:sp>
    <dsp:sp modelId="{5A213ABA-429E-47F1-AD76-DDB200E88D1E}">
      <dsp:nvSpPr>
        <dsp:cNvPr id="0" name=""/>
        <dsp:cNvSpPr/>
      </dsp:nvSpPr>
      <dsp:spPr>
        <a:xfrm rot="5400000">
          <a:off x="3925595" y="126959"/>
          <a:ext cx="1024274" cy="6669335"/>
        </a:xfrm>
        <a:prstGeom prst="round2Same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Прищеплення дітям любові до оберегів пам’яті.</a:t>
          </a:r>
          <a:endParaRPr lang="uk-U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Знайомство з народними поглядами на красу</a:t>
          </a:r>
          <a:r>
            <a:rPr lang="uk-UA" sz="1400" kern="1200" dirty="0" smtClean="0"/>
            <a:t>.</a:t>
          </a:r>
        </a:p>
      </dsp:txBody>
      <dsp:txXfrm rot="-5400000">
        <a:off x="1103065" y="2999491"/>
        <a:ext cx="6619334" cy="924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6E0C2-E88B-40E5-AF0D-926EE252F1A8}">
      <dsp:nvSpPr>
        <dsp:cNvPr id="0" name=""/>
        <dsp:cNvSpPr/>
      </dsp:nvSpPr>
      <dsp:spPr>
        <a:xfrm>
          <a:off x="2853636" y="1738113"/>
          <a:ext cx="2126534" cy="14218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dirty="0" smtClean="0">
              <a:solidFill>
                <a:schemeClr val="tx1"/>
              </a:solidFill>
              <a:latin typeface="+mj-lt"/>
            </a:rPr>
            <a:t>Педагогічний</a:t>
          </a:r>
          <a:r>
            <a:rPr lang="uk-UA" sz="1800" b="0" i="0" kern="1200" baseline="0" dirty="0" smtClean="0">
              <a:solidFill>
                <a:schemeClr val="tx1"/>
              </a:solidFill>
              <a:latin typeface="+mj-lt"/>
            </a:rPr>
            <a:t> колектив </a:t>
          </a:r>
          <a:endParaRPr lang="uk-UA" sz="1800" b="0" i="0" kern="1200" dirty="0">
            <a:solidFill>
              <a:schemeClr val="tx1"/>
            </a:solidFill>
            <a:latin typeface="+mj-lt"/>
          </a:endParaRPr>
        </a:p>
      </dsp:txBody>
      <dsp:txXfrm>
        <a:off x="3165060" y="1946337"/>
        <a:ext cx="1503686" cy="1005393"/>
      </dsp:txXfrm>
    </dsp:sp>
    <dsp:sp modelId="{5D231DC8-C099-4B06-B7C3-C1B1B3D974D8}">
      <dsp:nvSpPr>
        <dsp:cNvPr id="0" name=""/>
        <dsp:cNvSpPr/>
      </dsp:nvSpPr>
      <dsp:spPr>
        <a:xfrm rot="14273318">
          <a:off x="3123387" y="1565860"/>
          <a:ext cx="498980" cy="32607"/>
        </a:xfrm>
        <a:custGeom>
          <a:avLst/>
          <a:gdLst/>
          <a:ahLst/>
          <a:cxnLst/>
          <a:rect l="0" t="0" r="0" b="0"/>
          <a:pathLst>
            <a:path>
              <a:moveTo>
                <a:pt x="0" y="16303"/>
              </a:moveTo>
              <a:lnTo>
                <a:pt x="498980" y="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3360402" y="1569689"/>
        <a:ext cx="24949" cy="24949"/>
      </dsp:txXfrm>
    </dsp:sp>
    <dsp:sp modelId="{567960FB-93C3-4E3C-BDA3-D9A310A149AA}">
      <dsp:nvSpPr>
        <dsp:cNvPr id="0" name=""/>
        <dsp:cNvSpPr/>
      </dsp:nvSpPr>
      <dsp:spPr>
        <a:xfrm>
          <a:off x="1715222" y="-141880"/>
          <a:ext cx="2146909" cy="15863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+mj-lt"/>
            </a:rPr>
            <a:t>Батьківський комітет </a:t>
          </a:r>
          <a:endParaRPr lang="uk-UA" sz="1800" kern="1200" dirty="0">
            <a:solidFill>
              <a:schemeClr val="tx1"/>
            </a:solidFill>
            <a:latin typeface="+mj-lt"/>
          </a:endParaRPr>
        </a:p>
      </dsp:txBody>
      <dsp:txXfrm>
        <a:off x="2029630" y="90431"/>
        <a:ext cx="1518093" cy="1121698"/>
      </dsp:txXfrm>
    </dsp:sp>
    <dsp:sp modelId="{333AF53B-86B9-46CE-B5F7-9A8E5295A520}">
      <dsp:nvSpPr>
        <dsp:cNvPr id="0" name=""/>
        <dsp:cNvSpPr/>
      </dsp:nvSpPr>
      <dsp:spPr>
        <a:xfrm rot="1363301">
          <a:off x="4802759" y="2886068"/>
          <a:ext cx="393464" cy="32607"/>
        </a:xfrm>
        <a:custGeom>
          <a:avLst/>
          <a:gdLst/>
          <a:ahLst/>
          <a:cxnLst/>
          <a:rect l="0" t="0" r="0" b="0"/>
          <a:pathLst>
            <a:path>
              <a:moveTo>
                <a:pt x="0" y="16303"/>
              </a:moveTo>
              <a:lnTo>
                <a:pt x="393464" y="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989654" y="2892535"/>
        <a:ext cx="19673" cy="19673"/>
      </dsp:txXfrm>
    </dsp:sp>
    <dsp:sp modelId="{EF09BEAE-D5FE-4ECC-BDEA-7CF67C98DF64}">
      <dsp:nvSpPr>
        <dsp:cNvPr id="0" name=""/>
        <dsp:cNvSpPr/>
      </dsp:nvSpPr>
      <dsp:spPr>
        <a:xfrm>
          <a:off x="5063426" y="2416057"/>
          <a:ext cx="2327511" cy="20008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+mj-lt"/>
            </a:rPr>
            <a:t>Соціально-психологічна служба </a:t>
          </a:r>
          <a:endParaRPr lang="uk-UA" sz="2000" kern="1200" dirty="0">
            <a:solidFill>
              <a:schemeClr val="tx1"/>
            </a:solidFill>
            <a:latin typeface="+mj-lt"/>
          </a:endParaRPr>
        </a:p>
      </dsp:txBody>
      <dsp:txXfrm>
        <a:off x="5404282" y="2709072"/>
        <a:ext cx="1645799" cy="1414799"/>
      </dsp:txXfrm>
    </dsp:sp>
    <dsp:sp modelId="{8E381970-55C3-424D-BC01-74FF4471C259}">
      <dsp:nvSpPr>
        <dsp:cNvPr id="0" name=""/>
        <dsp:cNvSpPr/>
      </dsp:nvSpPr>
      <dsp:spPr>
        <a:xfrm rot="5265231">
          <a:off x="3816298" y="3277024"/>
          <a:ext cx="267440" cy="32607"/>
        </a:xfrm>
        <a:custGeom>
          <a:avLst/>
          <a:gdLst/>
          <a:ahLst/>
          <a:cxnLst/>
          <a:rect l="0" t="0" r="0" b="0"/>
          <a:pathLst>
            <a:path>
              <a:moveTo>
                <a:pt x="0" y="16303"/>
              </a:moveTo>
              <a:lnTo>
                <a:pt x="267440" y="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943333" y="3286642"/>
        <a:ext cx="13372" cy="13372"/>
      </dsp:txXfrm>
    </dsp:sp>
    <dsp:sp modelId="{0AE1E0CC-E656-4784-846B-439FEC816655}">
      <dsp:nvSpPr>
        <dsp:cNvPr id="0" name=""/>
        <dsp:cNvSpPr/>
      </dsp:nvSpPr>
      <dsp:spPr>
        <a:xfrm>
          <a:off x="2946039" y="3426394"/>
          <a:ext cx="2090718" cy="18438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+mj-lt"/>
            </a:rPr>
            <a:t>Учнівське самоврядування «Лідер» </a:t>
          </a:r>
          <a:endParaRPr lang="uk-UA" sz="2000" kern="1200" dirty="0">
            <a:solidFill>
              <a:schemeClr val="tx1"/>
            </a:solidFill>
            <a:latin typeface="+mj-lt"/>
          </a:endParaRPr>
        </a:p>
      </dsp:txBody>
      <dsp:txXfrm>
        <a:off x="3252218" y="3696417"/>
        <a:ext cx="1478360" cy="1303783"/>
      </dsp:txXfrm>
    </dsp:sp>
    <dsp:sp modelId="{84916DAF-88AF-4CC5-BEE3-DA366A303854}">
      <dsp:nvSpPr>
        <dsp:cNvPr id="0" name=""/>
        <dsp:cNvSpPr/>
      </dsp:nvSpPr>
      <dsp:spPr>
        <a:xfrm rot="9973806">
          <a:off x="2612788" y="2714309"/>
          <a:ext cx="310252" cy="32607"/>
        </a:xfrm>
        <a:custGeom>
          <a:avLst/>
          <a:gdLst/>
          <a:ahLst/>
          <a:cxnLst/>
          <a:rect l="0" t="0" r="0" b="0"/>
          <a:pathLst>
            <a:path>
              <a:moveTo>
                <a:pt x="0" y="16303"/>
              </a:moveTo>
              <a:lnTo>
                <a:pt x="310252" y="16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2760158" y="2722857"/>
        <a:ext cx="15512" cy="15512"/>
      </dsp:txXfrm>
    </dsp:sp>
    <dsp:sp modelId="{5F12C2D0-5014-437E-A10E-397BBD279813}">
      <dsp:nvSpPr>
        <dsp:cNvPr id="0" name=""/>
        <dsp:cNvSpPr/>
      </dsp:nvSpPr>
      <dsp:spPr>
        <a:xfrm>
          <a:off x="360040" y="2002972"/>
          <a:ext cx="2297383" cy="20724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+mj-lt"/>
            </a:rPr>
            <a:t>Громадськість</a:t>
          </a:r>
          <a:r>
            <a:rPr lang="uk-UA" sz="2000" kern="1200" dirty="0" smtClean="0"/>
            <a:t> </a:t>
          </a:r>
          <a:endParaRPr lang="uk-UA" sz="2000" kern="1200" dirty="0"/>
        </a:p>
      </dsp:txBody>
      <dsp:txXfrm>
        <a:off x="696484" y="2306475"/>
        <a:ext cx="1624495" cy="14654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363BB-FA52-4718-8265-C1A145887307}">
      <dsp:nvSpPr>
        <dsp:cNvPr id="0" name=""/>
        <dsp:cNvSpPr/>
      </dsp:nvSpPr>
      <dsp:spPr>
        <a:xfrm>
          <a:off x="1410765" y="266902"/>
          <a:ext cx="2542414" cy="21383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3071F-CC69-4D55-B16D-996C4A12C1C8}">
      <dsp:nvSpPr>
        <dsp:cNvPr id="0" name=""/>
        <dsp:cNvSpPr/>
      </dsp:nvSpPr>
      <dsp:spPr>
        <a:xfrm>
          <a:off x="463625" y="1165827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 </a:t>
          </a:r>
          <a:r>
            <a:rPr lang="uk-UA" sz="1700" kern="1200" dirty="0" smtClean="0">
              <a:solidFill>
                <a:schemeClr val="tx1"/>
              </a:solidFill>
            </a:rPr>
            <a:t>Андріївські вечорниці 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63625" y="1165827"/>
        <a:ext cx="1377897" cy="1377897"/>
      </dsp:txXfrm>
    </dsp:sp>
    <dsp:sp modelId="{FAD596B8-7DB4-48A6-A8E3-F24AA109B4E0}">
      <dsp:nvSpPr>
        <dsp:cNvPr id="0" name=""/>
        <dsp:cNvSpPr/>
      </dsp:nvSpPr>
      <dsp:spPr>
        <a:xfrm>
          <a:off x="5346888" y="266902"/>
          <a:ext cx="2542414" cy="21383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6BFDF-E846-4178-8C59-CD2F25AE97F8}">
      <dsp:nvSpPr>
        <dsp:cNvPr id="0" name=""/>
        <dsp:cNvSpPr/>
      </dsp:nvSpPr>
      <dsp:spPr>
        <a:xfrm>
          <a:off x="4399747" y="1165827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Екскурсії 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4399747" y="1165827"/>
        <a:ext cx="1377897" cy="1377897"/>
      </dsp:txXfrm>
    </dsp:sp>
    <dsp:sp modelId="{A837A2FA-B22A-4ADC-824B-F4BBCAF5D513}">
      <dsp:nvSpPr>
        <dsp:cNvPr id="0" name=""/>
        <dsp:cNvSpPr/>
      </dsp:nvSpPr>
      <dsp:spPr>
        <a:xfrm>
          <a:off x="3378826" y="2928881"/>
          <a:ext cx="2542414" cy="21383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044EE-8A61-4233-AB59-43D48FCDAA92}">
      <dsp:nvSpPr>
        <dsp:cNvPr id="0" name=""/>
        <dsp:cNvSpPr/>
      </dsp:nvSpPr>
      <dsp:spPr>
        <a:xfrm>
          <a:off x="2431686" y="3827806"/>
          <a:ext cx="1377897" cy="1377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Проведення родинних свят</a:t>
          </a:r>
          <a:endParaRPr lang="uk-UA" sz="1700" kern="1200" dirty="0">
            <a:solidFill>
              <a:schemeClr val="tx1"/>
            </a:solidFill>
          </a:endParaRPr>
        </a:p>
      </dsp:txBody>
      <dsp:txXfrm>
        <a:off x="2431686" y="3827806"/>
        <a:ext cx="1377897" cy="13778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BA225-DCE9-4DD3-B295-A4E81A66D4A1}">
      <dsp:nvSpPr>
        <dsp:cNvPr id="0" name=""/>
        <dsp:cNvSpPr/>
      </dsp:nvSpPr>
      <dsp:spPr>
        <a:xfrm>
          <a:off x="215289" y="0"/>
          <a:ext cx="4816281" cy="4816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E9B000-E722-44B8-9D0E-332B0C9E9491}">
      <dsp:nvSpPr>
        <dsp:cNvPr id="0" name=""/>
        <dsp:cNvSpPr/>
      </dsp:nvSpPr>
      <dsp:spPr>
        <a:xfrm>
          <a:off x="4865848" y="4650559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467722-53C5-43AC-96E5-092A56D08248}">
      <dsp:nvSpPr>
        <dsp:cNvPr id="0" name=""/>
        <dsp:cNvSpPr/>
      </dsp:nvSpPr>
      <dsp:spPr>
        <a:xfrm>
          <a:off x="5132867" y="0"/>
          <a:ext cx="2928298" cy="292829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1AE610-C8D1-4ADB-AD52-8F7C6FECF5A6}">
      <dsp:nvSpPr>
        <dsp:cNvPr id="0" name=""/>
        <dsp:cNvSpPr/>
      </dsp:nvSpPr>
      <dsp:spPr>
        <a:xfrm>
          <a:off x="7771154" y="2762577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1B567B-A8FF-4220-B739-B551BD2C1FE2}">
      <dsp:nvSpPr>
        <dsp:cNvPr id="0" name=""/>
        <dsp:cNvSpPr/>
      </dsp:nvSpPr>
      <dsp:spPr>
        <a:xfrm>
          <a:off x="7895445" y="2762577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0167A6A-A93B-4DED-8EBE-F3F945BCEC7F}">
      <dsp:nvSpPr>
        <dsp:cNvPr id="0" name=""/>
        <dsp:cNvSpPr/>
      </dsp:nvSpPr>
      <dsp:spPr>
        <a:xfrm>
          <a:off x="6274326" y="3029440"/>
          <a:ext cx="1786840" cy="17868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6DFB45-6F4E-4A90-B1D3-7040DD602274}">
      <dsp:nvSpPr>
        <dsp:cNvPr id="0" name=""/>
        <dsp:cNvSpPr/>
      </dsp:nvSpPr>
      <dsp:spPr>
        <a:xfrm>
          <a:off x="7709008" y="4650559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EF2E25-64D9-4D21-9C12-F652D56589A4}">
      <dsp:nvSpPr>
        <dsp:cNvPr id="0" name=""/>
        <dsp:cNvSpPr/>
      </dsp:nvSpPr>
      <dsp:spPr>
        <a:xfrm>
          <a:off x="7802226" y="4557341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C30D5E-E347-4208-A2DF-DB66E3E819BB}">
      <dsp:nvSpPr>
        <dsp:cNvPr id="0" name=""/>
        <dsp:cNvSpPr/>
      </dsp:nvSpPr>
      <dsp:spPr>
        <a:xfrm>
          <a:off x="7895445" y="4464123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EDA222-91EF-461B-8B80-87C807AC9CCA}">
      <dsp:nvSpPr>
        <dsp:cNvPr id="0" name=""/>
        <dsp:cNvSpPr/>
      </dsp:nvSpPr>
      <dsp:spPr>
        <a:xfrm>
          <a:off x="5132867" y="3775964"/>
          <a:ext cx="1040316" cy="104031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191EE-6DBD-4A19-B3EE-FAEF3A0C1E78}">
      <dsp:nvSpPr>
        <dsp:cNvPr id="0" name=""/>
        <dsp:cNvSpPr/>
      </dsp:nvSpPr>
      <dsp:spPr>
        <a:xfrm>
          <a:off x="5883171" y="452626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3DB08E-8D0F-409C-9CBE-587B5E643D45}">
      <dsp:nvSpPr>
        <dsp:cNvPr id="0" name=""/>
        <dsp:cNvSpPr/>
      </dsp:nvSpPr>
      <dsp:spPr>
        <a:xfrm>
          <a:off x="6007462" y="452626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6704AF-70B5-4DD3-85C3-D0D997D6080A}">
      <dsp:nvSpPr>
        <dsp:cNvPr id="0" name=""/>
        <dsp:cNvSpPr/>
      </dsp:nvSpPr>
      <dsp:spPr>
        <a:xfrm>
          <a:off x="5883171" y="4650559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F00A86-A1DD-4AF8-874E-9AA5A24DC4EC}">
      <dsp:nvSpPr>
        <dsp:cNvPr id="0" name=""/>
        <dsp:cNvSpPr/>
      </dsp:nvSpPr>
      <dsp:spPr>
        <a:xfrm>
          <a:off x="6007462" y="4650559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CE8786-34E2-4CD6-874D-F02C73E8F0DE}">
      <dsp:nvSpPr>
        <dsp:cNvPr id="0" name=""/>
        <dsp:cNvSpPr/>
      </dsp:nvSpPr>
      <dsp:spPr>
        <a:xfrm>
          <a:off x="5132867" y="3029440"/>
          <a:ext cx="1040316" cy="64056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DABE49-50C3-4C1F-8973-310DC06D71C1}">
      <dsp:nvSpPr>
        <dsp:cNvPr id="0" name=""/>
        <dsp:cNvSpPr/>
      </dsp:nvSpPr>
      <dsp:spPr>
        <a:xfrm>
          <a:off x="5821026" y="3504284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9D4B31-0580-4D69-874E-30A5983280E7}">
      <dsp:nvSpPr>
        <dsp:cNvPr id="0" name=""/>
        <dsp:cNvSpPr/>
      </dsp:nvSpPr>
      <dsp:spPr>
        <a:xfrm>
          <a:off x="5914244" y="3411066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8DFD6E-9475-4084-9355-2F259A203D3F}">
      <dsp:nvSpPr>
        <dsp:cNvPr id="0" name=""/>
        <dsp:cNvSpPr/>
      </dsp:nvSpPr>
      <dsp:spPr>
        <a:xfrm>
          <a:off x="6007462" y="331784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7A4C18-E750-4668-8525-3D9D06E38792}">
      <dsp:nvSpPr>
        <dsp:cNvPr id="0" name=""/>
        <dsp:cNvSpPr/>
      </dsp:nvSpPr>
      <dsp:spPr>
        <a:xfrm>
          <a:off x="5821026" y="3317848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F1F084-C2FF-4CCF-B4F3-D6D3F143A4A8}">
      <dsp:nvSpPr>
        <dsp:cNvPr id="0" name=""/>
        <dsp:cNvSpPr/>
      </dsp:nvSpPr>
      <dsp:spPr>
        <a:xfrm>
          <a:off x="6007462" y="3504284"/>
          <a:ext cx="8286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028896-1C92-4775-BA93-3C253DEBAE5C}">
      <dsp:nvSpPr>
        <dsp:cNvPr id="0" name=""/>
        <dsp:cNvSpPr/>
      </dsp:nvSpPr>
      <dsp:spPr>
        <a:xfrm>
          <a:off x="6329064" y="4956108"/>
          <a:ext cx="82537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AA7FEB-DEAB-463C-99DE-FC306B08B8F7}">
      <dsp:nvSpPr>
        <dsp:cNvPr id="0" name=""/>
        <dsp:cNvSpPr/>
      </dsp:nvSpPr>
      <dsp:spPr>
        <a:xfrm>
          <a:off x="6411602" y="4816281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6411602" y="4816281"/>
        <a:ext cx="89648" cy="362515"/>
      </dsp:txXfrm>
    </dsp:sp>
    <dsp:sp modelId="{BDD3045D-E4F2-4E7C-A1DF-798F639AE673}">
      <dsp:nvSpPr>
        <dsp:cNvPr id="0" name=""/>
        <dsp:cNvSpPr/>
      </dsp:nvSpPr>
      <dsp:spPr>
        <a:xfrm>
          <a:off x="6501251" y="4956108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2D73C-EC31-418A-8582-50F8D89EC4D0}">
      <dsp:nvSpPr>
        <dsp:cNvPr id="0" name=""/>
        <dsp:cNvSpPr/>
      </dsp:nvSpPr>
      <dsp:spPr>
        <a:xfrm>
          <a:off x="6625154" y="4956108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40057-78B3-4E2B-BC06-664AB73E6611}">
      <dsp:nvSpPr>
        <dsp:cNvPr id="0" name=""/>
        <dsp:cNvSpPr/>
      </dsp:nvSpPr>
      <dsp:spPr>
        <a:xfrm>
          <a:off x="6707595" y="4816281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 dirty="0"/>
        </a:p>
      </dsp:txBody>
      <dsp:txXfrm>
        <a:off x="6707595" y="4816281"/>
        <a:ext cx="89648" cy="362515"/>
      </dsp:txXfrm>
    </dsp:sp>
    <dsp:sp modelId="{23BBAD66-809E-43EE-91C3-FC0055AF32B6}">
      <dsp:nvSpPr>
        <dsp:cNvPr id="0" name=""/>
        <dsp:cNvSpPr/>
      </dsp:nvSpPr>
      <dsp:spPr>
        <a:xfrm>
          <a:off x="6797244" y="5049327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253FA6-DF21-4F58-84FC-DA280D5CC0DC}">
      <dsp:nvSpPr>
        <dsp:cNvPr id="0" name=""/>
        <dsp:cNvSpPr/>
      </dsp:nvSpPr>
      <dsp:spPr>
        <a:xfrm>
          <a:off x="6890154" y="4956108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6D49C9-B9E1-44D0-98CC-E6322B9ADB66}">
      <dsp:nvSpPr>
        <dsp:cNvPr id="0" name=""/>
        <dsp:cNvSpPr/>
      </dsp:nvSpPr>
      <dsp:spPr>
        <a:xfrm>
          <a:off x="6983065" y="486289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3A328B-262F-41DF-91C0-71170BD3CE2B}">
      <dsp:nvSpPr>
        <dsp:cNvPr id="0" name=""/>
        <dsp:cNvSpPr/>
      </dsp:nvSpPr>
      <dsp:spPr>
        <a:xfrm>
          <a:off x="7065491" y="4816281"/>
          <a:ext cx="341786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" kern="1200" dirty="0" smtClean="0"/>
            <a:t>Леонід </a:t>
          </a:r>
          <a:r>
            <a:rPr lang="uk-UA" sz="500" kern="1200" dirty="0" err="1" smtClean="0"/>
            <a:t>Федорук</a:t>
          </a:r>
          <a:r>
            <a:rPr lang="uk-UA" sz="500" kern="1200" dirty="0" smtClean="0"/>
            <a:t>, </a:t>
          </a:r>
          <a:endParaRPr lang="uk-UA" sz="500" kern="1200" dirty="0"/>
        </a:p>
      </dsp:txBody>
      <dsp:txXfrm>
        <a:off x="7065491" y="4816281"/>
        <a:ext cx="341786" cy="362515"/>
      </dsp:txXfrm>
    </dsp:sp>
    <dsp:sp modelId="{CA0F7261-0E19-48C3-A702-92F4425362F6}">
      <dsp:nvSpPr>
        <dsp:cNvPr id="0" name=""/>
        <dsp:cNvSpPr/>
      </dsp:nvSpPr>
      <dsp:spPr>
        <a:xfrm>
          <a:off x="7407277" y="4893963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E70AFB-BD10-4B5D-BFB1-659C2C06D27E}">
      <dsp:nvSpPr>
        <dsp:cNvPr id="0" name=""/>
        <dsp:cNvSpPr/>
      </dsp:nvSpPr>
      <dsp:spPr>
        <a:xfrm>
          <a:off x="7531180" y="4893963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6E9AE2-8BA5-41CD-9807-379B67FCC1DB}">
      <dsp:nvSpPr>
        <dsp:cNvPr id="0" name=""/>
        <dsp:cNvSpPr/>
      </dsp:nvSpPr>
      <dsp:spPr>
        <a:xfrm>
          <a:off x="7407277" y="5018254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BE4043-972D-4BCE-9216-E7B2322C252B}">
      <dsp:nvSpPr>
        <dsp:cNvPr id="0" name=""/>
        <dsp:cNvSpPr/>
      </dsp:nvSpPr>
      <dsp:spPr>
        <a:xfrm>
          <a:off x="7531180" y="5018254"/>
          <a:ext cx="82440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6B5A8-27D5-4310-B942-660D580070F8}">
      <dsp:nvSpPr>
        <dsp:cNvPr id="0" name=""/>
        <dsp:cNvSpPr/>
      </dsp:nvSpPr>
      <dsp:spPr>
        <a:xfrm>
          <a:off x="7613621" y="4816281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7613621" y="4816281"/>
        <a:ext cx="89648" cy="362515"/>
      </dsp:txXfrm>
    </dsp:sp>
    <dsp:sp modelId="{87EC5EC9-CDA3-46C6-859D-298361D5BFE3}">
      <dsp:nvSpPr>
        <dsp:cNvPr id="0" name=""/>
        <dsp:cNvSpPr/>
      </dsp:nvSpPr>
      <dsp:spPr>
        <a:xfrm>
          <a:off x="7703270" y="5049327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F56CA1-8DF1-4C98-AB1B-DC5329417654}">
      <dsp:nvSpPr>
        <dsp:cNvPr id="0" name=""/>
        <dsp:cNvSpPr/>
      </dsp:nvSpPr>
      <dsp:spPr>
        <a:xfrm>
          <a:off x="7796181" y="4956108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F30BC5-C1BF-4BE9-ABED-229E061BF4D6}">
      <dsp:nvSpPr>
        <dsp:cNvPr id="0" name=""/>
        <dsp:cNvSpPr/>
      </dsp:nvSpPr>
      <dsp:spPr>
        <a:xfrm>
          <a:off x="7889091" y="486289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85A977-8133-43E8-A24D-EA9BC3AD240D}">
      <dsp:nvSpPr>
        <dsp:cNvPr id="0" name=""/>
        <dsp:cNvSpPr/>
      </dsp:nvSpPr>
      <dsp:spPr>
        <a:xfrm>
          <a:off x="7703270" y="4862890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FB846B-5E66-48B1-87FD-34D593797BA8}">
      <dsp:nvSpPr>
        <dsp:cNvPr id="0" name=""/>
        <dsp:cNvSpPr/>
      </dsp:nvSpPr>
      <dsp:spPr>
        <a:xfrm>
          <a:off x="7889091" y="5049327"/>
          <a:ext cx="82425" cy="828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7E735A-8263-404A-A2FB-6C61C7D8A1E4}">
      <dsp:nvSpPr>
        <dsp:cNvPr id="0" name=""/>
        <dsp:cNvSpPr/>
      </dsp:nvSpPr>
      <dsp:spPr>
        <a:xfrm>
          <a:off x="7971517" y="4816281"/>
          <a:ext cx="89648" cy="3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2700" rIns="3556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7971517" y="4816281"/>
        <a:ext cx="89648" cy="3625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CC4A5-FCFF-486D-A92A-FF02C91A4D43}">
      <dsp:nvSpPr>
        <dsp:cNvPr id="0" name=""/>
        <dsp:cNvSpPr/>
      </dsp:nvSpPr>
      <dsp:spPr>
        <a:xfrm>
          <a:off x="252277" y="0"/>
          <a:ext cx="4647351" cy="46473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EFBBD-0A57-4816-89CE-0D9FEAE5A76F}">
      <dsp:nvSpPr>
        <dsp:cNvPr id="0" name=""/>
        <dsp:cNvSpPr/>
      </dsp:nvSpPr>
      <dsp:spPr>
        <a:xfrm>
          <a:off x="4739719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5245F-CD4D-4975-826C-24FD63238A9D}">
      <dsp:nvSpPr>
        <dsp:cNvPr id="0" name=""/>
        <dsp:cNvSpPr/>
      </dsp:nvSpPr>
      <dsp:spPr>
        <a:xfrm>
          <a:off x="4997373" y="0"/>
          <a:ext cx="2825589" cy="28255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9B9AE-9BD7-417F-9FBE-8B9DFD259183}">
      <dsp:nvSpPr>
        <dsp:cNvPr id="0" name=""/>
        <dsp:cNvSpPr/>
      </dsp:nvSpPr>
      <dsp:spPr>
        <a:xfrm>
          <a:off x="7543122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AC267-00D4-46FF-BAA1-BF4D4DB882FD}">
      <dsp:nvSpPr>
        <dsp:cNvPr id="0" name=""/>
        <dsp:cNvSpPr/>
      </dsp:nvSpPr>
      <dsp:spPr>
        <a:xfrm>
          <a:off x="7663053" y="266568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290B7-8C73-4BAC-8632-53A9ADAAA8CC}">
      <dsp:nvSpPr>
        <dsp:cNvPr id="0" name=""/>
        <dsp:cNvSpPr/>
      </dsp:nvSpPr>
      <dsp:spPr>
        <a:xfrm>
          <a:off x="6098795" y="2923184"/>
          <a:ext cx="1724167" cy="172416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B5180-795F-4AAF-A8DC-164B2CC98FB8}">
      <dsp:nvSpPr>
        <dsp:cNvPr id="0" name=""/>
        <dsp:cNvSpPr/>
      </dsp:nvSpPr>
      <dsp:spPr>
        <a:xfrm>
          <a:off x="7483156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B6ED5-E184-412B-BB79-662BC7908F29}">
      <dsp:nvSpPr>
        <dsp:cNvPr id="0" name=""/>
        <dsp:cNvSpPr/>
      </dsp:nvSpPr>
      <dsp:spPr>
        <a:xfrm>
          <a:off x="7573105" y="439749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404C4-7AC8-42B4-B5BC-7F3BDA4D5D16}">
      <dsp:nvSpPr>
        <dsp:cNvPr id="0" name=""/>
        <dsp:cNvSpPr/>
      </dsp:nvSpPr>
      <dsp:spPr>
        <a:xfrm>
          <a:off x="7663053" y="430754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95715-0425-4143-8341-F42871D97E66}">
      <dsp:nvSpPr>
        <dsp:cNvPr id="0" name=""/>
        <dsp:cNvSpPr/>
      </dsp:nvSpPr>
      <dsp:spPr>
        <a:xfrm>
          <a:off x="4997373" y="3643523"/>
          <a:ext cx="1003827" cy="100382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A2C84-EE03-4D68-884F-D8A4378FD8F8}">
      <dsp:nvSpPr>
        <dsp:cNvPr id="0" name=""/>
        <dsp:cNvSpPr/>
      </dsp:nvSpPr>
      <dsp:spPr>
        <a:xfrm>
          <a:off x="5721360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39BFF-6158-4AF4-A11E-986EDBEEC190}">
      <dsp:nvSpPr>
        <dsp:cNvPr id="0" name=""/>
        <dsp:cNvSpPr/>
      </dsp:nvSpPr>
      <dsp:spPr>
        <a:xfrm>
          <a:off x="5841292" y="436751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A9DE4-3ADA-4547-B115-6EBFF19F831F}">
      <dsp:nvSpPr>
        <dsp:cNvPr id="0" name=""/>
        <dsp:cNvSpPr/>
      </dsp:nvSpPr>
      <dsp:spPr>
        <a:xfrm>
          <a:off x="5721360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A83E4-F957-4885-83A8-464C1BBDD266}">
      <dsp:nvSpPr>
        <dsp:cNvPr id="0" name=""/>
        <dsp:cNvSpPr/>
      </dsp:nvSpPr>
      <dsp:spPr>
        <a:xfrm>
          <a:off x="5841292" y="448744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A5207-0154-4736-8DAF-62AD998ED757}">
      <dsp:nvSpPr>
        <dsp:cNvPr id="0" name=""/>
        <dsp:cNvSpPr/>
      </dsp:nvSpPr>
      <dsp:spPr>
        <a:xfrm>
          <a:off x="4997373" y="2923184"/>
          <a:ext cx="1003827" cy="6180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F14A1-E303-41DA-99F4-3339FAFA477A}">
      <dsp:nvSpPr>
        <dsp:cNvPr id="0" name=""/>
        <dsp:cNvSpPr/>
      </dsp:nvSpPr>
      <dsp:spPr>
        <a:xfrm>
          <a:off x="5661394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84385-42E6-4530-8B0C-468F4F21DE2B}">
      <dsp:nvSpPr>
        <dsp:cNvPr id="0" name=""/>
        <dsp:cNvSpPr/>
      </dsp:nvSpPr>
      <dsp:spPr>
        <a:xfrm>
          <a:off x="5751343" y="329142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B4908-360A-46C3-905E-E141CBF5CEAD}">
      <dsp:nvSpPr>
        <dsp:cNvPr id="0" name=""/>
        <dsp:cNvSpPr/>
      </dsp:nvSpPr>
      <dsp:spPr>
        <a:xfrm>
          <a:off x="5841292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68037-7A2A-433B-ADFB-6EC05B09CC51}">
      <dsp:nvSpPr>
        <dsp:cNvPr id="0" name=""/>
        <dsp:cNvSpPr/>
      </dsp:nvSpPr>
      <dsp:spPr>
        <a:xfrm>
          <a:off x="5661394" y="320147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E960B-FD81-420F-ABAF-5C2D1A93B9A2}">
      <dsp:nvSpPr>
        <dsp:cNvPr id="0" name=""/>
        <dsp:cNvSpPr/>
      </dsp:nvSpPr>
      <dsp:spPr>
        <a:xfrm>
          <a:off x="5841292" y="3381372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F45C6-741C-4F38-A105-FAF52A1A313F}">
      <dsp:nvSpPr>
        <dsp:cNvPr id="0" name=""/>
        <dsp:cNvSpPr/>
      </dsp:nvSpPr>
      <dsp:spPr>
        <a:xfrm>
          <a:off x="973532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36A96-DE46-4C73-BAC6-3F890E76BFBF}">
      <dsp:nvSpPr>
        <dsp:cNvPr id="0" name=""/>
        <dsp:cNvSpPr/>
      </dsp:nvSpPr>
      <dsp:spPr>
        <a:xfrm>
          <a:off x="1053486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053486" y="4647351"/>
        <a:ext cx="1170000" cy="349800"/>
      </dsp:txXfrm>
    </dsp:sp>
    <dsp:sp modelId="{2B748765-D618-4B8B-8705-143BB6147900}">
      <dsp:nvSpPr>
        <dsp:cNvPr id="0" name=""/>
        <dsp:cNvSpPr/>
      </dsp:nvSpPr>
      <dsp:spPr>
        <a:xfrm>
          <a:off x="2223486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0E516-85C2-4D92-92E5-433596C63150}">
      <dsp:nvSpPr>
        <dsp:cNvPr id="0" name=""/>
        <dsp:cNvSpPr/>
      </dsp:nvSpPr>
      <dsp:spPr>
        <a:xfrm>
          <a:off x="2343418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9F786-50F6-4BD4-89A9-AD0B43012933}">
      <dsp:nvSpPr>
        <dsp:cNvPr id="0" name=""/>
        <dsp:cNvSpPr/>
      </dsp:nvSpPr>
      <dsp:spPr>
        <a:xfrm>
          <a:off x="2423372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2423372" y="4647351"/>
        <a:ext cx="1170000" cy="349800"/>
      </dsp:txXfrm>
    </dsp:sp>
    <dsp:sp modelId="{C4D4EB9E-2C4E-461F-9A34-8F6D4FE79D71}">
      <dsp:nvSpPr>
        <dsp:cNvPr id="0" name=""/>
        <dsp:cNvSpPr/>
      </dsp:nvSpPr>
      <dsp:spPr>
        <a:xfrm>
          <a:off x="3593372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2A344-6EA9-479E-B92F-BD3255154D39}">
      <dsp:nvSpPr>
        <dsp:cNvPr id="0" name=""/>
        <dsp:cNvSpPr/>
      </dsp:nvSpPr>
      <dsp:spPr>
        <a:xfrm>
          <a:off x="3683321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1AD8B-7672-41E4-B70F-E93F8F1A48D7}">
      <dsp:nvSpPr>
        <dsp:cNvPr id="0" name=""/>
        <dsp:cNvSpPr/>
      </dsp:nvSpPr>
      <dsp:spPr>
        <a:xfrm>
          <a:off x="3773270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F60C6-AB20-4A8E-A8ED-B43A830569CB}">
      <dsp:nvSpPr>
        <dsp:cNvPr id="0" name=""/>
        <dsp:cNvSpPr/>
      </dsp:nvSpPr>
      <dsp:spPr>
        <a:xfrm>
          <a:off x="3853224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3853224" y="4647351"/>
        <a:ext cx="1170000" cy="349800"/>
      </dsp:txXfrm>
    </dsp:sp>
    <dsp:sp modelId="{E7018E8C-BB58-4AA0-BA74-62B0AFC381F7}">
      <dsp:nvSpPr>
        <dsp:cNvPr id="0" name=""/>
        <dsp:cNvSpPr/>
      </dsp:nvSpPr>
      <dsp:spPr>
        <a:xfrm>
          <a:off x="5023224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71ADA-828B-4717-8E21-19E0B284BC08}">
      <dsp:nvSpPr>
        <dsp:cNvPr id="0" name=""/>
        <dsp:cNvSpPr/>
      </dsp:nvSpPr>
      <dsp:spPr>
        <a:xfrm>
          <a:off x="5143156" y="4722308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591E8-3898-4314-B326-5FD10A725132}">
      <dsp:nvSpPr>
        <dsp:cNvPr id="0" name=""/>
        <dsp:cNvSpPr/>
      </dsp:nvSpPr>
      <dsp:spPr>
        <a:xfrm>
          <a:off x="5023224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8A77C-EDE4-49A1-B292-C1473DA6A53F}">
      <dsp:nvSpPr>
        <dsp:cNvPr id="0" name=""/>
        <dsp:cNvSpPr/>
      </dsp:nvSpPr>
      <dsp:spPr>
        <a:xfrm>
          <a:off x="5143156" y="4842240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EA99A-D8E6-46D0-8B90-C0FAB14F7C5A}">
      <dsp:nvSpPr>
        <dsp:cNvPr id="0" name=""/>
        <dsp:cNvSpPr/>
      </dsp:nvSpPr>
      <dsp:spPr>
        <a:xfrm>
          <a:off x="5223110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5223110" y="4647351"/>
        <a:ext cx="1170000" cy="349800"/>
      </dsp:txXfrm>
    </dsp:sp>
    <dsp:sp modelId="{F6F1358C-807E-4F3F-841F-74701294CB11}">
      <dsp:nvSpPr>
        <dsp:cNvPr id="0" name=""/>
        <dsp:cNvSpPr/>
      </dsp:nvSpPr>
      <dsp:spPr>
        <a:xfrm>
          <a:off x="6393110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90375-F60D-4AAC-A665-D0E96B6CF916}">
      <dsp:nvSpPr>
        <dsp:cNvPr id="0" name=""/>
        <dsp:cNvSpPr/>
      </dsp:nvSpPr>
      <dsp:spPr>
        <a:xfrm>
          <a:off x="6483059" y="4782274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93341-EFFB-4F2E-B134-C16BF1ADCC04}">
      <dsp:nvSpPr>
        <dsp:cNvPr id="0" name=""/>
        <dsp:cNvSpPr/>
      </dsp:nvSpPr>
      <dsp:spPr>
        <a:xfrm>
          <a:off x="6573008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3FCF1-D3CA-4ADF-9D77-F80B7E0CAB4E}">
      <dsp:nvSpPr>
        <dsp:cNvPr id="0" name=""/>
        <dsp:cNvSpPr/>
      </dsp:nvSpPr>
      <dsp:spPr>
        <a:xfrm>
          <a:off x="6393110" y="4692325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EDBEA-C3A7-4F0B-93F5-4D188EE4751F}">
      <dsp:nvSpPr>
        <dsp:cNvPr id="0" name=""/>
        <dsp:cNvSpPr/>
      </dsp:nvSpPr>
      <dsp:spPr>
        <a:xfrm>
          <a:off x="6573008" y="4872223"/>
          <a:ext cx="79954" cy="799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8E9F6-AE31-41A3-9606-26670078B85E}">
      <dsp:nvSpPr>
        <dsp:cNvPr id="0" name=""/>
        <dsp:cNvSpPr/>
      </dsp:nvSpPr>
      <dsp:spPr>
        <a:xfrm>
          <a:off x="6652962" y="4647351"/>
          <a:ext cx="1170000" cy="349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6652962" y="4647351"/>
        <a:ext cx="1170000" cy="349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47665-254E-4DD4-B585-649166A2D4F1}">
      <dsp:nvSpPr>
        <dsp:cNvPr id="0" name=""/>
        <dsp:cNvSpPr/>
      </dsp:nvSpPr>
      <dsp:spPr>
        <a:xfrm>
          <a:off x="0" y="1988602"/>
          <a:ext cx="3265761" cy="2696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171DD-39FD-4F73-9DD3-6EBF9B530E1D}">
      <dsp:nvSpPr>
        <dsp:cNvPr id="0" name=""/>
        <dsp:cNvSpPr/>
      </dsp:nvSpPr>
      <dsp:spPr>
        <a:xfrm>
          <a:off x="2206430" y="4501313"/>
          <a:ext cx="2376429" cy="346722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>
            <a:solidFill>
              <a:sysClr val="windowText" lastClr="000000"/>
            </a:solidFill>
          </a:endParaRPr>
        </a:p>
      </dsp:txBody>
      <dsp:txXfrm>
        <a:off x="2206430" y="4501313"/>
        <a:ext cx="2376429" cy="346722"/>
      </dsp:txXfrm>
    </dsp:sp>
    <dsp:sp modelId="{3B3831A2-B3AE-4B0C-9A8D-954AEBF41A52}">
      <dsp:nvSpPr>
        <dsp:cNvPr id="0" name=""/>
        <dsp:cNvSpPr/>
      </dsp:nvSpPr>
      <dsp:spPr>
        <a:xfrm>
          <a:off x="3874766" y="1970801"/>
          <a:ext cx="3390975" cy="28823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759B5-D185-406F-B66E-F07EBFEEEA0C}">
      <dsp:nvSpPr>
        <dsp:cNvPr id="0" name=""/>
        <dsp:cNvSpPr/>
      </dsp:nvSpPr>
      <dsp:spPr>
        <a:xfrm>
          <a:off x="2126046" y="3909016"/>
          <a:ext cx="3504045" cy="944119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ysClr val="windowText" lastClr="000000"/>
              </a:solidFill>
            </a:rPr>
            <a:t>Протягом 2014-2015 навчального року був проведений цикл уроків Мужності</a:t>
          </a:r>
          <a:endParaRPr lang="uk-UA" sz="1700" kern="1200" dirty="0">
            <a:solidFill>
              <a:sysClr val="windowText" lastClr="000000"/>
            </a:solidFill>
          </a:endParaRPr>
        </a:p>
      </dsp:txBody>
      <dsp:txXfrm>
        <a:off x="2126046" y="3909016"/>
        <a:ext cx="3504045" cy="9441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DDB93-C324-47B7-8A2A-2EC8685CF2D9}">
      <dsp:nvSpPr>
        <dsp:cNvPr id="0" name=""/>
        <dsp:cNvSpPr/>
      </dsp:nvSpPr>
      <dsp:spPr>
        <a:xfrm>
          <a:off x="0" y="506364"/>
          <a:ext cx="942491" cy="733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58D26-7C50-44EF-BD48-D43562532CEB}">
      <dsp:nvSpPr>
        <dsp:cNvPr id="0" name=""/>
        <dsp:cNvSpPr/>
      </dsp:nvSpPr>
      <dsp:spPr>
        <a:xfrm>
          <a:off x="181250" y="2441132"/>
          <a:ext cx="580409" cy="215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 dirty="0"/>
        </a:p>
      </dsp:txBody>
      <dsp:txXfrm>
        <a:off x="181250" y="2441132"/>
        <a:ext cx="580409" cy="215331"/>
      </dsp:txXfrm>
    </dsp:sp>
    <dsp:sp modelId="{ED85F0D1-774E-426D-A625-8CDC98234EA8}">
      <dsp:nvSpPr>
        <dsp:cNvPr id="0" name=""/>
        <dsp:cNvSpPr/>
      </dsp:nvSpPr>
      <dsp:spPr>
        <a:xfrm>
          <a:off x="3372938" y="1043532"/>
          <a:ext cx="4101089" cy="340836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A7538-EB58-4238-8188-2253FAC6ECA1}">
      <dsp:nvSpPr>
        <dsp:cNvPr id="0" name=""/>
        <dsp:cNvSpPr/>
      </dsp:nvSpPr>
      <dsp:spPr>
        <a:xfrm>
          <a:off x="2761106" y="2465313"/>
          <a:ext cx="580409" cy="215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 dirty="0"/>
        </a:p>
      </dsp:txBody>
      <dsp:txXfrm>
        <a:off x="2761106" y="2465313"/>
        <a:ext cx="580409" cy="215331"/>
      </dsp:txXfrm>
    </dsp:sp>
    <dsp:sp modelId="{29148A51-AD78-4E2F-BF78-593FDFA2BAF9}">
      <dsp:nvSpPr>
        <dsp:cNvPr id="0" name=""/>
        <dsp:cNvSpPr/>
      </dsp:nvSpPr>
      <dsp:spPr>
        <a:xfrm>
          <a:off x="983314" y="350240"/>
          <a:ext cx="2612270" cy="281310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E970C-779C-4DE9-A7A5-27632ABB2181}">
      <dsp:nvSpPr>
        <dsp:cNvPr id="0" name=""/>
        <dsp:cNvSpPr/>
      </dsp:nvSpPr>
      <dsp:spPr>
        <a:xfrm>
          <a:off x="6175851" y="2465313"/>
          <a:ext cx="580409" cy="215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000" kern="1200" dirty="0"/>
        </a:p>
      </dsp:txBody>
      <dsp:txXfrm>
        <a:off x="6175851" y="2465313"/>
        <a:ext cx="580409" cy="215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48B4D-6AB1-4D1A-A4EC-9C3ED46E3119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305D9-BA6A-4BFD-8048-6183A6BE46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923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17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17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710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33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391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342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04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305D9-BA6A-4BFD-8048-6183A6BE468F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29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uk-UA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uk-UA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70 w 21600"/>
                <a:gd name="T1" fmla="*/ 0 h 21600"/>
                <a:gd name="T2" fmla="*/ 86 w 21600"/>
                <a:gd name="T3" fmla="*/ 0 h 21600"/>
                <a:gd name="T4" fmla="*/ 2 w 21600"/>
                <a:gd name="T5" fmla="*/ 0 h 21600"/>
                <a:gd name="T6" fmla="*/ 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824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25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DA58F-48B0-4F98-994D-28E4AD3C7D57}" type="slidenum">
              <a:rPr lang="ru-RU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1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4358B-4A27-4F14-BF80-247317213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C504-9FA8-4A47-8E25-1368DDE28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A4BAC-D873-4FE9-89C8-7991554BB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1298B-AD40-4DCA-8EBC-28C3C5C34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B38C6-440B-4F7A-8FE3-303D2FE5A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B123-601A-41E9-A5EA-C32717F8B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4BF3E-D85D-44CB-AFC3-884A274B4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CAD26-1FD5-4D2D-85AD-FF9EBEFE0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C9F7-A3D7-4389-95AA-3A5F037D3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4C34-AB92-4076-BF53-B7F0A589D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BEA8-BF8B-4B06-8CCE-5097902E0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uk-UA">
                        <a:solidFill>
                          <a:srgbClr val="2F1311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uk-UA">
                        <a:solidFill>
                          <a:srgbClr val="2F1311"/>
                        </a:solidFill>
                        <a:latin typeface="Arial" pitchFamily="34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uk-UA">
                      <a:solidFill>
                        <a:srgbClr val="2F1311"/>
                      </a:solidFill>
                      <a:latin typeface="Arial" pitchFamily="34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170 w 21600"/>
                <a:gd name="T1" fmla="*/ 0 h 21600"/>
                <a:gd name="T2" fmla="*/ 86 w 21600"/>
                <a:gd name="T3" fmla="*/ 0 h 21600"/>
                <a:gd name="T4" fmla="*/ 2 w 21600"/>
                <a:gd name="T5" fmla="*/ 0 h 21600"/>
                <a:gd name="T6" fmla="*/ 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uk-UA">
                <a:solidFill>
                  <a:srgbClr val="2F1311"/>
                </a:solidFill>
                <a:latin typeface="Arial" pitchFamily="34" charset="0"/>
              </a:endParaRPr>
            </a:p>
          </p:txBody>
        </p:sp>
      </p:grpSp>
      <p:sp>
        <p:nvSpPr>
          <p:cNvPr id="824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25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9E98-78A3-43BC-BF7B-B0E74660ADE4}" type="slidenum">
              <a:rPr lang="ru-RU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7" name="Rectangle 5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1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1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C4EED-955E-4932-B491-E696FFEE1C81}" type="slidenum">
              <a:rPr lang="ru-RU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2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4"/>
        </a:buBlip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5"/>
        </a:buBlip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505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5053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053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05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B7983A04-3C9A-4DA3-B0F3-04942C2F1FC2}" type="datetimeFigureOut">
              <a:rPr lang="uk-UA" smtClean="0"/>
              <a:t>10.06.2017</a:t>
            </a:fld>
            <a:endParaRPr lang="uk-UA"/>
          </a:p>
        </p:txBody>
      </p:sp>
      <p:sp>
        <p:nvSpPr>
          <p:cNvPr id="1505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uk-UA"/>
          </a:p>
        </p:txBody>
      </p:sp>
      <p:sp>
        <p:nvSpPr>
          <p:cNvPr id="15053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FC0B8299-0F93-4A9B-8A10-377C571D9199}" type="slidenum">
              <a:rPr lang="uk-UA" smtClean="0"/>
              <a:t>‹#›</a:t>
            </a:fld>
            <a:endParaRPr lang="uk-UA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2057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2058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813" y="6251575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4388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080A8614-8D62-4976-B6E9-43439D74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7" name="Rectangle 5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11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11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BD2D49-7087-4CAB-A490-4C19ECC90691}" type="slidenum">
              <a:rPr lang="ru-RU">
                <a:solidFill>
                  <a:srgbClr val="2F131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4"/>
        </a:buBlip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5"/>
        </a:buBlip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9" t="3760" r="1776" b="9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9345" y="351234"/>
            <a:ext cx="590465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Система  національно </a:t>
            </a:r>
            <a:r>
              <a:rPr lang="uk-UA" sz="3200" b="1" dirty="0" err="1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-патріотичного</a:t>
            </a:r>
            <a:r>
              <a:rPr lang="uk-UA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виховання</a:t>
            </a:r>
          </a:p>
          <a:p>
            <a:pPr algn="ctr"/>
            <a:r>
              <a:rPr lang="uk-UA" sz="2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Березоворудської  загальноосвітньої школи І-ІІІ ступенів </a:t>
            </a:r>
          </a:p>
          <a:p>
            <a:pPr algn="ctr"/>
            <a:r>
              <a:rPr lang="uk-UA" sz="2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Пирятинської райдержадміністрації  </a:t>
            </a:r>
          </a:p>
          <a:p>
            <a:pPr algn="ctr"/>
            <a:r>
              <a:rPr lang="uk-UA" sz="28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Полтавської області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438459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Туристсько-пошукові експедиції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202445"/>
              </p:ext>
            </p:extLst>
          </p:nvPr>
        </p:nvGraphicFramePr>
        <p:xfrm>
          <a:off x="611560" y="1600200"/>
          <a:ext cx="8075240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94146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Один із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тижднів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громадсько-активної школи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4509121"/>
            <a:ext cx="2955320" cy="234887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оугольник 6"/>
          <p:cNvSpPr/>
          <p:nvPr/>
        </p:nvSpPr>
        <p:spPr>
          <a:xfrm>
            <a:off x="323528" y="3212842"/>
            <a:ext cx="2905284" cy="247071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/>
          <p:cNvSpPr/>
          <p:nvPr/>
        </p:nvSpPr>
        <p:spPr>
          <a:xfrm>
            <a:off x="4308932" y="1509565"/>
            <a:ext cx="3168352" cy="297477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5796136" y="2828155"/>
            <a:ext cx="3143388" cy="280831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899592" y="1412776"/>
            <a:ext cx="2761268" cy="238748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063781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Флешмоб</a:t>
            </a:r>
            <a:r>
              <a:rPr lang="uk-UA" dirty="0"/>
              <a:t> </a:t>
            </a:r>
            <a:r>
              <a:rPr lang="uk-UA" dirty="0" smtClean="0"/>
              <a:t>« За </a:t>
            </a:r>
            <a:r>
              <a:rPr lang="uk-UA" dirty="0"/>
              <a:t>єдину </a:t>
            </a:r>
            <a:r>
              <a:rPr lang="uk-UA" dirty="0" smtClean="0"/>
              <a:t>Україну »</a:t>
            </a:r>
            <a:endParaRPr lang="uk-UA" dirty="0"/>
          </a:p>
        </p:txBody>
      </p:sp>
      <p:sp>
        <p:nvSpPr>
          <p:cNvPr id="5" name="Шестиугольник 4"/>
          <p:cNvSpPr/>
          <p:nvPr/>
        </p:nvSpPr>
        <p:spPr>
          <a:xfrm>
            <a:off x="2918426" y="3735034"/>
            <a:ext cx="3456384" cy="313234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Шестиугольник 5"/>
          <p:cNvSpPr/>
          <p:nvPr/>
        </p:nvSpPr>
        <p:spPr>
          <a:xfrm>
            <a:off x="3198646" y="1175989"/>
            <a:ext cx="2880320" cy="259027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Шестиугольник 6"/>
          <p:cNvSpPr/>
          <p:nvPr/>
        </p:nvSpPr>
        <p:spPr>
          <a:xfrm>
            <a:off x="5508104" y="2080380"/>
            <a:ext cx="3635896" cy="324036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Шестиугольник 7"/>
          <p:cNvSpPr/>
          <p:nvPr/>
        </p:nvSpPr>
        <p:spPr>
          <a:xfrm>
            <a:off x="157788" y="2080380"/>
            <a:ext cx="3672408" cy="343685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90716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Соборна Україна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195052"/>
            <a:ext cx="2814577" cy="25623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6" y="4111636"/>
            <a:ext cx="2366417" cy="2713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49" y="1395949"/>
            <a:ext cx="2099327" cy="2799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1" y="1452379"/>
            <a:ext cx="1976267" cy="2635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18" y="1494050"/>
            <a:ext cx="1970824" cy="26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56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6" y="1449160"/>
            <a:ext cx="7956376" cy="52698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257" y="306160"/>
            <a:ext cx="7772400" cy="1143000"/>
          </a:xfrm>
        </p:spPr>
        <p:txBody>
          <a:bodyPr/>
          <a:lstStyle/>
          <a:p>
            <a:pPr algn="ctr"/>
            <a:r>
              <a:rPr lang="uk-UA" dirty="0" smtClean="0"/>
              <a:t>  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Виставка квітів до Дня Визволення </a:t>
            </a:r>
            <a:r>
              <a:rPr lang="uk-UA" sz="3600" b="1" dirty="0" err="1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Пирятинщини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від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фашистських загарбників</a:t>
            </a:r>
            <a:endParaRPr lang="en-US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5" y="4361641"/>
            <a:ext cx="3559101" cy="2357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65" y="4672467"/>
            <a:ext cx="2620527" cy="173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039508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Парад вишиванок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14773"/>
            <a:ext cx="3707904" cy="2471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5" y="4365104"/>
            <a:ext cx="3491880" cy="2327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30595"/>
            <a:ext cx="2765184" cy="236242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836863" cy="2557909"/>
          </a:xfrm>
        </p:spPr>
      </p:pic>
    </p:spTree>
    <p:extLst>
      <p:ext uri="{BB962C8B-B14F-4D97-AF65-F5344CB8AC3E}">
        <p14:creationId xmlns:p14="http://schemas.microsoft.com/office/powerpoint/2010/main" val="24636314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День </a:t>
            </a:r>
            <a:r>
              <a:rPr lang="uk-UA" dirty="0" err="1" smtClean="0"/>
              <a:t>Пам</a:t>
            </a:r>
            <a:r>
              <a:rPr lang="en-US" dirty="0"/>
              <a:t>`</a:t>
            </a:r>
            <a:r>
              <a:rPr lang="uk-UA" dirty="0" smtClean="0"/>
              <a:t>яті та </a:t>
            </a:r>
            <a:r>
              <a:rPr lang="uk-UA" dirty="0"/>
              <a:t>П</a:t>
            </a:r>
            <a:r>
              <a:rPr lang="uk-UA" dirty="0" smtClean="0"/>
              <a:t>римирення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296803" cy="21978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84" y="1454312"/>
            <a:ext cx="3558536" cy="2372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9" y="4267700"/>
            <a:ext cx="3646370" cy="2430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86650"/>
            <a:ext cx="4067944" cy="27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44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44" y="3886201"/>
            <a:ext cx="3923928" cy="29429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dirty="0" smtClean="0"/>
              <a:t>  </a:t>
            </a:r>
            <a:br>
              <a:rPr lang="uk-UA" sz="2400" dirty="0" smtClean="0"/>
            </a:br>
            <a:r>
              <a:rPr lang="uk-UA" sz="2400" dirty="0" smtClean="0"/>
              <a:t> Всеукраїнська </a:t>
            </a:r>
            <a:r>
              <a:rPr lang="uk-UA" sz="2400" dirty="0" err="1"/>
              <a:t>дитячо</a:t>
            </a:r>
            <a:r>
              <a:rPr lang="uk-UA" sz="2400" dirty="0"/>
              <a:t> – </a:t>
            </a:r>
            <a:r>
              <a:rPr lang="uk-UA" sz="2400" dirty="0" smtClean="0"/>
              <a:t>юнацьк</a:t>
            </a:r>
            <a:r>
              <a:rPr lang="uk-UA" sz="2400" dirty="0"/>
              <a:t>а</a:t>
            </a:r>
            <a:r>
              <a:rPr lang="uk-UA" sz="2400" dirty="0" smtClean="0"/>
              <a:t> </a:t>
            </a:r>
            <a:r>
              <a:rPr lang="uk-UA" sz="2400" dirty="0"/>
              <a:t>військово – </a:t>
            </a:r>
            <a:r>
              <a:rPr lang="uk-UA" sz="2400" dirty="0" smtClean="0"/>
              <a:t>патріотична гра </a:t>
            </a:r>
            <a:r>
              <a:rPr lang="uk-UA" sz="2400" dirty="0"/>
              <a:t>« Сокіл» ( « Джура</a:t>
            </a:r>
            <a:r>
              <a:rPr lang="uk-UA" sz="2400" dirty="0" smtClean="0"/>
              <a:t>»)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321091" cy="2490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20813"/>
            <a:ext cx="3747036" cy="28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625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«Підтримай наших!»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4346818"/>
            <a:ext cx="2620063" cy="269207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6767736" y="1484784"/>
            <a:ext cx="2376264" cy="2304256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Блок-схема: перфолента 7"/>
          <p:cNvSpPr/>
          <p:nvPr/>
        </p:nvSpPr>
        <p:spPr bwMode="auto">
          <a:xfrm>
            <a:off x="5448590" y="4847044"/>
            <a:ext cx="3695410" cy="2182356"/>
          </a:xfrm>
          <a:prstGeom prst="flowChartPunchedTa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Учні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школи активно підтримують  воїнів, які захищають нас на сході України: пишуть листи, виготовляють вироби, збирають кошти, проводять ярмарки.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2438615"/>
            <a:ext cx="2227825" cy="240842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827584" y="1700808"/>
            <a:ext cx="3528392" cy="2878118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Прямоугольник 4"/>
          <p:cNvSpPr/>
          <p:nvPr/>
        </p:nvSpPr>
        <p:spPr>
          <a:xfrm>
            <a:off x="9547" y="4346818"/>
            <a:ext cx="2448272" cy="247604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20082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556792"/>
            <a:ext cx="3255250" cy="268824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Уроки Мужності </a:t>
            </a:r>
            <a:endParaRPr lang="uk-UA" b="1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592612"/>
              </p:ext>
            </p:extLst>
          </p:nvPr>
        </p:nvGraphicFramePr>
        <p:xfrm>
          <a:off x="914400" y="1600200"/>
          <a:ext cx="7772400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627865" y="1268760"/>
            <a:ext cx="2983921" cy="2664296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2576783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2"/>
            <a:ext cx="7772400" cy="2071068"/>
          </a:xfrm>
        </p:spPr>
        <p:txBody>
          <a:bodyPr/>
          <a:lstStyle/>
          <a:p>
            <a:pPr algn="r"/>
            <a:r>
              <a:rPr lang="ru-RU" sz="4000" dirty="0">
                <a:latin typeface="Monotype Corsiva" pitchFamily="66" charset="0"/>
              </a:rPr>
              <a:t>Коли в </a:t>
            </a:r>
            <a:r>
              <a:rPr lang="ru-RU" sz="4000" dirty="0" err="1">
                <a:latin typeface="Monotype Corsiva" pitchFamily="66" charset="0"/>
              </a:rPr>
              <a:t>людині</a:t>
            </a:r>
            <a:r>
              <a:rPr lang="ru-RU" sz="4000" dirty="0">
                <a:latin typeface="Monotype Corsiva" pitchFamily="66" charset="0"/>
              </a:rPr>
              <a:t> є народ ,</a:t>
            </a:r>
            <a:br>
              <a:rPr lang="ru-RU" sz="4000" dirty="0">
                <a:latin typeface="Monotype Corsiva" pitchFamily="66" charset="0"/>
              </a:rPr>
            </a:br>
            <a:r>
              <a:rPr lang="ru-RU" sz="4000" dirty="0" err="1">
                <a:latin typeface="Monotype Corsiva" pitchFamily="66" charset="0"/>
              </a:rPr>
              <a:t>Тоді</a:t>
            </a:r>
            <a:r>
              <a:rPr lang="ru-RU" sz="4000" dirty="0">
                <a:latin typeface="Monotype Corsiva" pitchFamily="66" charset="0"/>
              </a:rPr>
              <a:t> вона уже </a:t>
            </a:r>
            <a:r>
              <a:rPr lang="ru-RU" sz="4000" dirty="0" err="1">
                <a:latin typeface="Monotype Corsiva" pitchFamily="66" charset="0"/>
              </a:rPr>
              <a:t>людина</a:t>
            </a:r>
            <a:r>
              <a:rPr lang="ru-RU" sz="4000" dirty="0">
                <a:latin typeface="Monotype Corsiva" pitchFamily="66" charset="0"/>
              </a:rPr>
              <a:t> .</a:t>
            </a:r>
            <a:br>
              <a:rPr lang="ru-RU" sz="4000" dirty="0">
                <a:latin typeface="Monotype Corsiva" pitchFamily="66" charset="0"/>
              </a:rPr>
            </a:br>
            <a:r>
              <a:rPr lang="ru-RU" sz="4000" dirty="0">
                <a:latin typeface="Monotype Corsiva" pitchFamily="66" charset="0"/>
              </a:rPr>
              <a:t>                    Л. Костенко</a:t>
            </a:r>
            <a:br>
              <a:rPr lang="ru-RU" sz="4000" dirty="0">
                <a:latin typeface="Monotype Corsiva" pitchFamily="66" charset="0"/>
              </a:rPr>
            </a:br>
            <a:endParaRPr lang="uk-UA" sz="4000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314880"/>
              </p:ext>
            </p:extLst>
          </p:nvPr>
        </p:nvGraphicFramePr>
        <p:xfrm>
          <a:off x="-180528" y="1052736"/>
          <a:ext cx="91450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62300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Зустріч з учасником АТО </a:t>
            </a:r>
            <a:endParaRPr lang="uk-UA" b="1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648251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 bwMode="auto">
          <a:xfrm>
            <a:off x="3203848" y="6021288"/>
            <a:ext cx="5184576" cy="83671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>
                <a:latin typeface="+mj-lt"/>
              </a:rPr>
              <a:t>Зустріч</a:t>
            </a:r>
            <a:r>
              <a:rPr lang="ru-RU" sz="2000" dirty="0">
                <a:latin typeface="+mj-lt"/>
              </a:rPr>
              <a:t> з </a:t>
            </a:r>
            <a:r>
              <a:rPr lang="ru-RU" sz="2000" dirty="0" err="1">
                <a:latin typeface="+mj-lt"/>
              </a:rPr>
              <a:t>учасником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Антитерористичної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операції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Мостовим</a:t>
            </a:r>
            <a:r>
              <a:rPr lang="ru-RU" sz="2000" dirty="0">
                <a:latin typeface="+mj-lt"/>
              </a:rPr>
              <a:t> Василем Павловичем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1340768"/>
            <a:ext cx="1691680" cy="1800200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11918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/>
              <a:t> </a:t>
            </a:r>
            <a:r>
              <a:rPr lang="uk-UA" sz="2000" b="1" i="1" dirty="0"/>
              <a:t>Районна </a:t>
            </a:r>
            <a:r>
              <a:rPr lang="uk-UA" sz="2000" b="1" i="1" dirty="0" smtClean="0"/>
              <a:t>науково </a:t>
            </a:r>
            <a:r>
              <a:rPr lang="uk-UA" sz="2000" b="1" i="1" dirty="0"/>
              <a:t>– практична конференція,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b="1" i="1" dirty="0"/>
              <a:t> присвячена пам’яті Великого Кобзаря,  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b="1" i="1" dirty="0"/>
              <a:t>«Шевченко – великий пророк українського народу</a:t>
            </a:r>
            <a:r>
              <a:rPr lang="uk-UA" sz="2000" b="1" i="1" dirty="0" smtClean="0"/>
              <a:t>», </a:t>
            </a:r>
            <a:br>
              <a:rPr lang="uk-UA" sz="2000" b="1" i="1" dirty="0" smtClean="0"/>
            </a:br>
            <a:r>
              <a:rPr lang="uk-UA" sz="2000" b="1" i="1" dirty="0" smtClean="0"/>
              <a:t>15 лютого 2014 року</a:t>
            </a:r>
            <a:r>
              <a:rPr lang="uk-UA" sz="2000" dirty="0"/>
              <a:t/>
            </a:r>
            <a:br>
              <a:rPr lang="uk-UA" sz="2000" dirty="0"/>
            </a:br>
            <a:endParaRPr lang="uk-UA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8382" y="1628800"/>
            <a:ext cx="2541177" cy="2016224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000" b="-4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2602908" y="4149080"/>
            <a:ext cx="3652892" cy="2492896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000" b="-4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5689560" y="2412787"/>
            <a:ext cx="2639034" cy="2384365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000" b="-4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147720" y="2492896"/>
            <a:ext cx="3096344" cy="2304256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000" b="-4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5939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Тиждень української мови та літератури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879852"/>
            <a:ext cx="2772816" cy="2520280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2987824" y="1556792"/>
            <a:ext cx="2520280" cy="2232248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5456943" y="2348880"/>
            <a:ext cx="3168352" cy="2664296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Скругленный прямоугольник 7"/>
          <p:cNvSpPr/>
          <p:nvPr/>
        </p:nvSpPr>
        <p:spPr>
          <a:xfrm>
            <a:off x="2843808" y="4339553"/>
            <a:ext cx="3240360" cy="2401815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075363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715125" y="2888585"/>
            <a:ext cx="2428875" cy="222542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Прямоугольник 14"/>
          <p:cNvSpPr/>
          <p:nvPr/>
        </p:nvSpPr>
        <p:spPr>
          <a:xfrm>
            <a:off x="4211960" y="4221088"/>
            <a:ext cx="2974687" cy="228407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/>
          <p:cNvSpPr/>
          <p:nvPr/>
        </p:nvSpPr>
        <p:spPr>
          <a:xfrm>
            <a:off x="4476909" y="1190897"/>
            <a:ext cx="3086646" cy="277175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рямоугольник 5"/>
          <p:cNvSpPr/>
          <p:nvPr/>
        </p:nvSpPr>
        <p:spPr>
          <a:xfrm>
            <a:off x="4264" y="2576772"/>
            <a:ext cx="2436055" cy="181455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58899"/>
          </a:xfrm>
        </p:spPr>
        <p:txBody>
          <a:bodyPr/>
          <a:lstStyle/>
          <a:p>
            <a:pPr algn="ctr"/>
            <a:r>
              <a:rPr lang="uk-UA" dirty="0" smtClean="0"/>
              <a:t>Цикл позакласних заходів  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50596" y="836712"/>
            <a:ext cx="2837427" cy="2592288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1331640" y="4459761"/>
            <a:ext cx="2614494" cy="239823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 bwMode="auto">
          <a:xfrm>
            <a:off x="2404847" y="3067070"/>
            <a:ext cx="2526314" cy="135928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Вечір-зустріч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з жінкою-легендою Дикою Анастасією Миколаївною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1363748" y="6152332"/>
            <a:ext cx="2304256" cy="7056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Свято Урожаю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7711" y="4221088"/>
            <a:ext cx="2292039" cy="89292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Arial" charset="0"/>
              </a:rPr>
              <a:t>Районний семінар бібліотекарів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943422" y="4781125"/>
            <a:ext cx="2162649" cy="6657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Звіти класних колективів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233684" y="6230826"/>
            <a:ext cx="2709738" cy="5486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Захід</a:t>
            </a:r>
            <a:r>
              <a:rPr kumimoji="0" lang="uk-UA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для початкових класів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0567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Аматорський гурт рідного села «Березичі» у школі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457595"/>
              </p:ext>
            </p:extLst>
          </p:nvPr>
        </p:nvGraphicFramePr>
        <p:xfrm>
          <a:off x="251520" y="1600200"/>
          <a:ext cx="8435280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48607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7813"/>
            <a:ext cx="8964488" cy="1143000"/>
          </a:xfrm>
        </p:spPr>
        <p:txBody>
          <a:bodyPr/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«Ніхто не забутий, </a:t>
            </a:r>
            <a:b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ніщо не забуте…»</a:t>
            </a:r>
            <a:endParaRPr lang="uk-UA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923282"/>
              </p:ext>
            </p:extLst>
          </p:nvPr>
        </p:nvGraphicFramePr>
        <p:xfrm>
          <a:off x="467544" y="1600200"/>
          <a:ext cx="8219256" cy="49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97128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Догляд за могилами загиблих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938457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8079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Захід, присвячений ветеранам </a:t>
            </a:r>
            <a:b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Другої 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світової 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війни</a:t>
            </a:r>
            <a:endParaRPr lang="uk-UA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794989"/>
              </p:ext>
            </p:extLst>
          </p:nvPr>
        </p:nvGraphicFramePr>
        <p:xfrm>
          <a:off x="395536" y="1600200"/>
          <a:ext cx="8291264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4050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760290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7703" y="3212976"/>
            <a:ext cx="2915816" cy="322851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2195736" y="4444704"/>
            <a:ext cx="2599154" cy="267116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Овал 7"/>
          <p:cNvSpPr/>
          <p:nvPr/>
        </p:nvSpPr>
        <p:spPr>
          <a:xfrm>
            <a:off x="4211959" y="1988839"/>
            <a:ext cx="4886195" cy="4869161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/>
          <p:cNvSpPr txBox="1"/>
          <p:nvPr/>
        </p:nvSpPr>
        <p:spPr>
          <a:xfrm>
            <a:off x="899592" y="226095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Зустріч із дитиною війни </a:t>
            </a:r>
          </a:p>
          <a:p>
            <a:pPr algn="ctr"/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Тараненко Ніною Степанівною</a:t>
            </a:r>
            <a:endParaRPr lang="uk-UA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512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20472" cy="1143000"/>
          </a:xfrm>
        </p:spPr>
        <p:txBody>
          <a:bodyPr/>
          <a:lstStyle/>
          <a:p>
            <a:pPr algn="ctr"/>
            <a:r>
              <a:rPr lang="ru-RU" sz="3600" dirty="0" err="1" smtClean="0">
                <a:latin typeface="Monotype Corsiva" pitchFamily="66" charset="0"/>
              </a:rPr>
              <a:t>Зустрічі</a:t>
            </a:r>
            <a:r>
              <a:rPr lang="ru-RU" sz="3600" dirty="0" smtClean="0">
                <a:latin typeface="Monotype Corsiva" pitchFamily="66" charset="0"/>
              </a:rPr>
              <a:t> </a:t>
            </a:r>
            <a:r>
              <a:rPr lang="ru-RU" sz="3600" dirty="0" err="1">
                <a:latin typeface="Monotype Corsiva" pitchFamily="66" charset="0"/>
              </a:rPr>
              <a:t>із</a:t>
            </a:r>
            <a:r>
              <a:rPr lang="ru-RU" sz="3600" dirty="0">
                <a:latin typeface="Monotype Corsiva" pitchFamily="66" charset="0"/>
              </a:rPr>
              <a:t> Стеценком </a:t>
            </a:r>
            <a:r>
              <a:rPr lang="ru-RU" sz="3600" dirty="0" err="1">
                <a:latin typeface="Monotype Corsiva" pitchFamily="66" charset="0"/>
              </a:rPr>
              <a:t>Григорієм</a:t>
            </a:r>
            <a:r>
              <a:rPr lang="ru-RU" sz="3600" dirty="0">
                <a:latin typeface="Monotype Corsiva" pitchFamily="66" charset="0"/>
              </a:rPr>
              <a:t> </a:t>
            </a:r>
            <a:r>
              <a:rPr lang="ru-RU" sz="3600" dirty="0" err="1">
                <a:latin typeface="Monotype Corsiva" pitchFamily="66" charset="0"/>
              </a:rPr>
              <a:t>Костовичем</a:t>
            </a:r>
            <a:r>
              <a:rPr lang="ru-RU" sz="3600" dirty="0">
                <a:latin typeface="Monotype Corsiva" pitchFamily="66" charset="0"/>
              </a:rPr>
              <a:t>, ветераном </a:t>
            </a:r>
            <a:r>
              <a:rPr lang="ru-RU" sz="3600" dirty="0" err="1" smtClean="0">
                <a:latin typeface="Monotype Corsiva" pitchFamily="66" charset="0"/>
              </a:rPr>
              <a:t>війни</a:t>
            </a:r>
            <a:endParaRPr lang="uk-UA" sz="3600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581746"/>
              </p:ext>
            </p:extLst>
          </p:nvPr>
        </p:nvGraphicFramePr>
        <p:xfrm>
          <a:off x="179512" y="1600200"/>
          <a:ext cx="8507288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743410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Мета: </a:t>
            </a:r>
            <a:endParaRPr lang="uk-UA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832584"/>
              </p:ext>
            </p:extLst>
          </p:nvPr>
        </p:nvGraphicFramePr>
        <p:xfrm>
          <a:off x="914400" y="1600200"/>
          <a:ext cx="8050088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84954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506575"/>
              </p:ext>
            </p:extLst>
          </p:nvPr>
        </p:nvGraphicFramePr>
        <p:xfrm>
          <a:off x="323528" y="1600200"/>
          <a:ext cx="8363272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63196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1143000"/>
          </a:xfrm>
        </p:spPr>
        <p:txBody>
          <a:bodyPr/>
          <a:lstStyle/>
          <a:p>
            <a:pPr algn="ctr"/>
            <a:r>
              <a:rPr lang="uk-UA" sz="4000" dirty="0" smtClean="0">
                <a:latin typeface="Monotype Corsiva" pitchFamily="66" charset="0"/>
              </a:rPr>
              <a:t>Мітинг-реквієм, присвячений загиблим воїнам у роки Другої </a:t>
            </a:r>
            <a:r>
              <a:rPr lang="uk-UA" sz="4000" dirty="0" smtClean="0">
                <a:latin typeface="Monotype Corsiva" pitchFamily="66" charset="0"/>
              </a:rPr>
              <a:t>світової </a:t>
            </a:r>
            <a:r>
              <a:rPr lang="uk-UA" sz="4000" dirty="0" smtClean="0">
                <a:latin typeface="Monotype Corsiva" pitchFamily="66" charset="0"/>
              </a:rPr>
              <a:t>війни</a:t>
            </a:r>
            <a:endParaRPr lang="uk-UA" sz="4000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117527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36239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1143000"/>
          </a:xfrm>
        </p:spPr>
        <p:txBody>
          <a:bodyPr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Волонтерська допомога </a:t>
            </a:r>
            <a:b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старожилам села</a:t>
            </a:r>
            <a:endParaRPr lang="uk-UA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839087"/>
              </p:ext>
            </p:extLst>
          </p:nvPr>
        </p:nvGraphicFramePr>
        <p:xfrm>
          <a:off x="539552" y="1556792"/>
          <a:ext cx="8122096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66080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 smtClean="0">
                <a:latin typeface="Monotype Corsiva" pitchFamily="66" charset="0"/>
              </a:rPr>
              <a:t>Мітинг-реквієм,  присвячений Голодомору 1932-1933 рр.</a:t>
            </a:r>
            <a:endParaRPr lang="uk-UA" sz="4000" dirty="0"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2918" y="1358769"/>
            <a:ext cx="3240360" cy="2850619"/>
          </a:xfrm>
          <a:prstGeom prst="round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1331640" y="3507600"/>
            <a:ext cx="4166016" cy="3233768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4716016" y="1506082"/>
            <a:ext cx="3995936" cy="4003036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63121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Голодомор-н</a:t>
            </a:r>
            <a:r>
              <a:rPr lang="ru-RU" dirty="0" err="1" smtClean="0"/>
              <a:t>айчорніший</a:t>
            </a:r>
            <a:r>
              <a:rPr lang="ru-RU" dirty="0" smtClean="0"/>
              <a:t> </a:t>
            </a:r>
            <a:r>
              <a:rPr lang="ru-RU" dirty="0"/>
              <a:t>час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179192"/>
            <a:ext cx="4618856" cy="2494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44824"/>
            <a:ext cx="3525654" cy="2334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4040545" cy="26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425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5" y="3964983"/>
            <a:ext cx="4067944" cy="26943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Музей Бойової Слави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3635896" cy="24081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13" y="1442540"/>
            <a:ext cx="2841622" cy="2931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47" y="4033123"/>
            <a:ext cx="3862187" cy="25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03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Бережемо пам’ять про Кобзаря</a:t>
            </a:r>
            <a:endParaRPr lang="uk-UA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734965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46445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954"/>
            <a:ext cx="8686800" cy="1143000"/>
          </a:xfrm>
        </p:spPr>
        <p:txBody>
          <a:bodyPr/>
          <a:lstStyle/>
          <a:p>
            <a:pPr algn="ctr"/>
            <a:r>
              <a:rPr lang="uk-UA" dirty="0" smtClean="0">
                <a:latin typeface="Monotype Corsiva" pitchFamily="66" charset="0"/>
              </a:rPr>
              <a:t>Досліджуємо історичне минуле </a:t>
            </a:r>
            <a:br>
              <a:rPr lang="uk-UA" dirty="0" smtClean="0">
                <a:latin typeface="Monotype Corsiva" pitchFamily="66" charset="0"/>
              </a:rPr>
            </a:br>
            <a:r>
              <a:rPr lang="uk-UA" dirty="0" smtClean="0">
                <a:latin typeface="Monotype Corsiva" pitchFamily="66" charset="0"/>
              </a:rPr>
              <a:t>рідного краю</a:t>
            </a:r>
            <a:endParaRPr lang="uk-UA" dirty="0">
              <a:latin typeface="Monotype Corsiva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25171" y="810390"/>
            <a:ext cx="3240360" cy="4349499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3923394" y="3451774"/>
            <a:ext cx="3539904" cy="3416231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251520" y="1340768"/>
            <a:ext cx="3671874" cy="4329100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000" r="-3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вал 9"/>
          <p:cNvSpPr/>
          <p:nvPr/>
        </p:nvSpPr>
        <p:spPr>
          <a:xfrm>
            <a:off x="1217514" y="4481736"/>
            <a:ext cx="2705880" cy="2376264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187439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Засідання  у літературно-мистецької світлиці «Берегиня»</a:t>
            </a:r>
            <a:endParaRPr lang="uk-UA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113345"/>
              </p:ext>
            </p:extLst>
          </p:nvPr>
        </p:nvGraphicFramePr>
        <p:xfrm>
          <a:off x="395536" y="1600200"/>
          <a:ext cx="8291264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7159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«Ой, на Івана, на Купала!»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69" y="1543163"/>
            <a:ext cx="3990803" cy="2643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" y="3836546"/>
            <a:ext cx="4315258" cy="285815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5" y="1420813"/>
            <a:ext cx="3977355" cy="27018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93" y="4150514"/>
            <a:ext cx="3923928" cy="259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269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Завдання: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263276"/>
              </p:ext>
            </p:extLst>
          </p:nvPr>
        </p:nvGraphicFramePr>
        <p:xfrm>
          <a:off x="914400" y="1600200"/>
          <a:ext cx="7772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435008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6989898" cy="1143000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Грамоти, </a:t>
            </a:r>
            <a:br>
              <a:rPr lang="uk-UA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подяки </a:t>
            </a:r>
            <a:endParaRPr lang="uk-UA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6" name="Picture 4" descr="C:\Users\Ш\Documents\IMG_20150330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59" y="601661"/>
            <a:ext cx="2213124" cy="305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Ш\Documents\IMG_20150330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41" y="2150356"/>
            <a:ext cx="3498144" cy="453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C:\Users\Ш\Documents\IMG_20150311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16" y="687174"/>
            <a:ext cx="2448272" cy="335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7584" y="2129110"/>
            <a:ext cx="1902456" cy="2708707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6228184" y="2196145"/>
            <a:ext cx="2046472" cy="2574636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1619672" y="4221088"/>
            <a:ext cx="1614424" cy="2203230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Скругленный прямоугольник 9"/>
          <p:cNvSpPr/>
          <p:nvPr/>
        </p:nvSpPr>
        <p:spPr>
          <a:xfrm>
            <a:off x="5796136" y="4304145"/>
            <a:ext cx="1614424" cy="2059215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6527342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202031244"/>
              </p:ext>
            </p:extLst>
          </p:nvPr>
        </p:nvGraphicFramePr>
        <p:xfrm>
          <a:off x="1331640" y="332656"/>
          <a:ext cx="6744072" cy="593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4716016" y="332656"/>
            <a:ext cx="338437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4932040" y="447055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Знаю історію України та рідного краю - Пирятинщини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85204" y="2132856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Знаю традиції та звичаї свого народу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2132855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Пишаюся тим, що я українець.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3713" y="3303406"/>
            <a:ext cx="3329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Прагну жити </a:t>
            </a: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 Україні, </a:t>
            </a:r>
          </a:p>
          <a:p>
            <a:pPr lvl="0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язати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 нею</a:t>
            </a:r>
          </a:p>
          <a:p>
            <a:pPr lvl="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свою долю.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31640" y="332657"/>
            <a:ext cx="3384376" cy="15841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Володію рідною і державною мовою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67644" y="4873066"/>
            <a:ext cx="3348372" cy="158027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1442711" y="491706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Поважаю Конституцію України та виконую норми Законів України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16016" y="4725144"/>
            <a:ext cx="3384376" cy="1728192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Служитиму Вітчизні на шляху її становлення як суверенної та незалежної держави  </a:t>
            </a:r>
            <a:endParaRPr 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52120" y="3501008"/>
            <a:ext cx="2059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Поважаю </a:t>
            </a:r>
          </a:p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свободу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демократію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2290354" y="1984068"/>
            <a:ext cx="508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+mj-lt"/>
              </a:rPr>
              <a:t>Модель  випускника школи</a:t>
            </a:r>
            <a:endParaRPr lang="uk-UA" sz="28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73542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450850" algn="ctr"/>
            <a:r>
              <a:rPr lang="uk-UA" sz="2800" b="1" i="1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ПАРТНЕРИ У СПІЛЬНІЙ ДІЯЛЬНОСТІ</a:t>
            </a:r>
            <a:r>
              <a:rPr lang="ru-RU" sz="2800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800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i="1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З НАЦІОНАЛЬНО-ПАТРІОТИЧНОГО ВИХОВАННЯ УЧНІВ</a:t>
            </a:r>
            <a:r>
              <a:rPr lang="ru-RU" sz="2800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800" kern="1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uk-UA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01746175"/>
              </p:ext>
            </p:extLst>
          </p:nvPr>
        </p:nvGraphicFramePr>
        <p:xfrm>
          <a:off x="827584" y="1397000"/>
          <a:ext cx="784887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5420331" y="1081082"/>
            <a:ext cx="1992952" cy="2000829"/>
            <a:chOff x="5802869" y="2024599"/>
            <a:chExt cx="1992952" cy="2000829"/>
          </a:xfrm>
          <a:scene3d>
            <a:camera prst="orthographicFront"/>
            <a:lightRig rig="flat" dir="t"/>
          </a:scene3d>
        </p:grpSpPr>
        <p:sp>
          <p:nvSpPr>
            <p:cNvPr id="11" name="Овал 10"/>
            <p:cNvSpPr/>
            <p:nvPr/>
          </p:nvSpPr>
          <p:spPr>
            <a:xfrm>
              <a:off x="5802869" y="2024599"/>
              <a:ext cx="1992952" cy="2000829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6094730" y="2317613"/>
              <a:ext cx="1409230" cy="14147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dirty="0" smtClean="0">
                  <a:solidFill>
                    <a:schemeClr val="tx1"/>
                  </a:solidFill>
                  <a:latin typeface="+mj-lt"/>
                </a:rPr>
                <a:t>Дитяче </a:t>
              </a:r>
              <a:r>
                <a:rPr lang="en-US" sz="2000" dirty="0" smtClean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uk-UA" sz="2000" dirty="0" smtClean="0">
                  <a:solidFill>
                    <a:schemeClr val="tx1"/>
                  </a:solidFill>
                  <a:latin typeface="+mj-lt"/>
                </a:rPr>
                <a:t> об</a:t>
              </a:r>
              <a:r>
                <a:rPr lang="en-US" sz="2000" dirty="0" smtClean="0">
                  <a:solidFill>
                    <a:schemeClr val="tx1"/>
                  </a:solidFill>
                  <a:latin typeface="+mj-lt"/>
                </a:rPr>
                <a:t>’</a:t>
              </a:r>
              <a:r>
                <a:rPr lang="uk-UA" sz="2000" dirty="0" smtClean="0">
                  <a:solidFill>
                    <a:schemeClr val="tx1"/>
                  </a:solidFill>
                  <a:latin typeface="+mj-lt"/>
                </a:rPr>
                <a:t>єднання «Берегиня»</a:t>
              </a:r>
              <a:endParaRPr lang="uk-UA" sz="2000" kern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9" name="Двойная стрелка вверх/вниз 8"/>
          <p:cNvSpPr/>
          <p:nvPr/>
        </p:nvSpPr>
        <p:spPr bwMode="auto">
          <a:xfrm rot="1415149">
            <a:off x="2909575" y="2670129"/>
            <a:ext cx="239372" cy="823564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Двойная стрелка вверх/вниз 13"/>
          <p:cNvSpPr/>
          <p:nvPr/>
        </p:nvSpPr>
        <p:spPr bwMode="auto">
          <a:xfrm rot="10268915">
            <a:off x="6948652" y="3086852"/>
            <a:ext cx="157801" cy="776839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Двойная стрелка вверх/вниз 14"/>
          <p:cNvSpPr/>
          <p:nvPr/>
        </p:nvSpPr>
        <p:spPr bwMode="auto">
          <a:xfrm rot="7554150">
            <a:off x="3512896" y="4802220"/>
            <a:ext cx="288041" cy="777077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Двойная стрелка вверх/вниз 15"/>
          <p:cNvSpPr/>
          <p:nvPr/>
        </p:nvSpPr>
        <p:spPr bwMode="auto">
          <a:xfrm rot="5842469" flipH="1">
            <a:off x="4946529" y="1477486"/>
            <a:ext cx="336250" cy="805774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Двойная стрелка вверх/вниз 16"/>
          <p:cNvSpPr/>
          <p:nvPr/>
        </p:nvSpPr>
        <p:spPr bwMode="auto">
          <a:xfrm rot="3811417">
            <a:off x="5987429" y="5509089"/>
            <a:ext cx="247400" cy="7449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Двойная стрелка вверх/вниз 17"/>
          <p:cNvSpPr/>
          <p:nvPr/>
        </p:nvSpPr>
        <p:spPr bwMode="auto">
          <a:xfrm rot="1415149">
            <a:off x="5416101" y="2595219"/>
            <a:ext cx="239372" cy="823564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 bwMode="auto">
          <a:xfrm rot="7184596">
            <a:off x="5962486" y="3405725"/>
            <a:ext cx="297287" cy="884542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Двойная стрелка вверх/вниз 19"/>
          <p:cNvSpPr/>
          <p:nvPr/>
        </p:nvSpPr>
        <p:spPr bwMode="auto">
          <a:xfrm rot="4489470">
            <a:off x="3631121" y="3771721"/>
            <a:ext cx="270883" cy="849507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Двойная стрелка вверх/вниз 20"/>
          <p:cNvSpPr/>
          <p:nvPr/>
        </p:nvSpPr>
        <p:spPr bwMode="auto">
          <a:xfrm rot="283409">
            <a:off x="4637558" y="4443187"/>
            <a:ext cx="200490" cy="7405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Двойная стрелка вверх/вниз 21"/>
          <p:cNvSpPr/>
          <p:nvPr/>
        </p:nvSpPr>
        <p:spPr bwMode="auto">
          <a:xfrm rot="20305000">
            <a:off x="4218647" y="2590410"/>
            <a:ext cx="207938" cy="843303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622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227013"/>
            <a:ext cx="7477125" cy="777875"/>
          </a:xfrm>
        </p:spPr>
        <p:txBody>
          <a:bodyPr/>
          <a:lstStyle/>
          <a:p>
            <a:pPr algn="ctr" eaLnBrk="1" hangingPunct="1"/>
            <a:r>
              <a:rPr lang="uk-UA" sz="2000" b="1" i="1" dirty="0" smtClean="0"/>
              <a:t>     </a:t>
            </a:r>
            <a:r>
              <a:rPr lang="uk-UA" sz="2000" b="1" i="1" dirty="0" smtClean="0">
                <a:solidFill>
                  <a:srgbClr val="FFFF00"/>
                </a:solidFill>
              </a:rPr>
              <a:t>Структура національно-патріотичного</a:t>
            </a:r>
            <a:br>
              <a:rPr lang="uk-UA" sz="2000" b="1" i="1" dirty="0" smtClean="0">
                <a:solidFill>
                  <a:srgbClr val="FFFF00"/>
                </a:solidFill>
              </a:rPr>
            </a:br>
            <a:r>
              <a:rPr lang="uk-UA" sz="2000" b="1" i="1" dirty="0" smtClean="0">
                <a:solidFill>
                  <a:srgbClr val="FFFF00"/>
                </a:solidFill>
              </a:rPr>
              <a:t> виховання в школі</a:t>
            </a:r>
            <a:br>
              <a:rPr lang="uk-UA" sz="2000" b="1" i="1" dirty="0" smtClean="0">
                <a:solidFill>
                  <a:srgbClr val="FFFF00"/>
                </a:solidFill>
              </a:rPr>
            </a:br>
            <a:r>
              <a:rPr lang="uk-UA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Мета:  </a:t>
            </a:r>
            <a:r>
              <a:rPr lang="uk-UA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Виховувати патріотизм, любов до України, повагу до традицій народу, прагнення вивчати історію свого народу.</a:t>
            </a: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55650" y="1341438"/>
            <a:ext cx="158591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421063" y="1268413"/>
            <a:ext cx="25908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553200" y="1295400"/>
            <a:ext cx="12192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55650" y="1773238"/>
            <a:ext cx="158591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421063" y="1773238"/>
            <a:ext cx="25908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6248400" y="1752600"/>
            <a:ext cx="152400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835150" y="2133600"/>
            <a:ext cx="172878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3995738" y="2205038"/>
            <a:ext cx="151447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3995738" y="2636838"/>
            <a:ext cx="1514475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5943600" y="2209800"/>
            <a:ext cx="1862138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755650" y="2636838"/>
            <a:ext cx="16557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5791200" y="2590800"/>
            <a:ext cx="2014538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755650" y="3068638"/>
            <a:ext cx="1655763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3924300" y="3068638"/>
            <a:ext cx="194310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6172200" y="3048000"/>
            <a:ext cx="1633538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755650" y="3716338"/>
            <a:ext cx="1655763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7" name="Rectangle 19"/>
          <p:cNvSpPr>
            <a:spLocks noChangeArrowheads="1"/>
          </p:cNvSpPr>
          <p:nvPr/>
        </p:nvSpPr>
        <p:spPr bwMode="auto">
          <a:xfrm>
            <a:off x="2484438" y="3716338"/>
            <a:ext cx="136842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4068763" y="3716338"/>
            <a:ext cx="1798637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6019800" y="3657600"/>
            <a:ext cx="1785938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2484438" y="4365625"/>
            <a:ext cx="13684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4068763" y="4365625"/>
            <a:ext cx="1798637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6019800" y="4343400"/>
            <a:ext cx="1752600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2484438" y="5013325"/>
            <a:ext cx="13684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4068763" y="5013325"/>
            <a:ext cx="1798637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z="1200" dirty="0" smtClean="0"/>
              <a:t>         виховні заходи                                             позашкільна робота                                       урок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   обрядові свята                                      краєзнавчо-пошукова робота                 діяльність ГАШ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народознавча робота                 походи                                клуб цікавих зустрічей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українські вечорниці                                                екскурсії                           зустрічі з ветеранами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 козацькі свята                                                 етнографічні експедиції                зустрічі з учасниками </a:t>
            </a:r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                                                                                                         Майдану та АТО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змагання з козацьких      пошукова робота         оформлення звітів про        зустрічі зі старожилами</a:t>
            </a:r>
          </a:p>
          <a:p>
            <a:pPr eaLnBrk="1" hangingPunct="1">
              <a:buFontTx/>
              <a:buNone/>
            </a:pPr>
            <a:r>
              <a:rPr lang="uk-UA" sz="1200" dirty="0" smtClean="0"/>
              <a:t>        видів спорту                                                            екскурсії і походи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              вивчення історії               вивчення історії                зустрічі з народними</a:t>
            </a:r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                села                                 Пирятинщини                                майстрами</a:t>
            </a:r>
          </a:p>
          <a:p>
            <a:pPr eaLnBrk="1" hangingPunct="1"/>
            <a:endParaRPr lang="uk-UA" sz="1200" dirty="0" smtClean="0"/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              вивчення історії          туристсько-краєзнавча </a:t>
            </a:r>
          </a:p>
          <a:p>
            <a:pPr eaLnBrk="1" hangingPunct="1">
              <a:buFontTx/>
              <a:buNone/>
            </a:pPr>
            <a:r>
              <a:rPr lang="uk-UA" sz="1200" dirty="0" smtClean="0"/>
              <a:t>                                                      школи                                  робота</a:t>
            </a:r>
            <a:endParaRPr lang="ru-RU" sz="1200" dirty="0" smtClean="0"/>
          </a:p>
        </p:txBody>
      </p:sp>
      <p:sp>
        <p:nvSpPr>
          <p:cNvPr id="12316" name="Line 28"/>
          <p:cNvSpPr>
            <a:spLocks noChangeShapeType="1"/>
          </p:cNvSpPr>
          <p:nvPr/>
        </p:nvSpPr>
        <p:spPr bwMode="auto">
          <a:xfrm flipH="1">
            <a:off x="2362200" y="1447800"/>
            <a:ext cx="1079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 flipV="1">
            <a:off x="4787900" y="15573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1331913" y="15573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19" name="Line 31"/>
          <p:cNvSpPr>
            <a:spLocks noChangeShapeType="1"/>
          </p:cNvSpPr>
          <p:nvPr/>
        </p:nvSpPr>
        <p:spPr bwMode="auto">
          <a:xfrm>
            <a:off x="2341563" y="1557338"/>
            <a:ext cx="50165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0" name="Line 32"/>
          <p:cNvSpPr>
            <a:spLocks noChangeShapeType="1"/>
          </p:cNvSpPr>
          <p:nvPr/>
        </p:nvSpPr>
        <p:spPr bwMode="auto">
          <a:xfrm>
            <a:off x="6019800" y="1828800"/>
            <a:ext cx="57785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1" name="Line 33"/>
          <p:cNvSpPr>
            <a:spLocks noChangeShapeType="1"/>
          </p:cNvSpPr>
          <p:nvPr/>
        </p:nvSpPr>
        <p:spPr bwMode="auto">
          <a:xfrm flipH="1">
            <a:off x="3205163" y="2060575"/>
            <a:ext cx="647700" cy="1655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>
            <a:off x="3205163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3205163" y="47974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1331913" y="1989138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1331913" y="28527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6" name="Line 38"/>
          <p:cNvSpPr>
            <a:spLocks noChangeShapeType="1"/>
          </p:cNvSpPr>
          <p:nvPr/>
        </p:nvSpPr>
        <p:spPr bwMode="auto">
          <a:xfrm>
            <a:off x="1331913" y="328453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7" name="Line 39"/>
          <p:cNvSpPr>
            <a:spLocks noChangeShapeType="1"/>
          </p:cNvSpPr>
          <p:nvPr/>
        </p:nvSpPr>
        <p:spPr bwMode="auto">
          <a:xfrm>
            <a:off x="4787900" y="206057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8" name="Line 40"/>
          <p:cNvSpPr>
            <a:spLocks noChangeShapeType="1"/>
          </p:cNvSpPr>
          <p:nvPr/>
        </p:nvSpPr>
        <p:spPr bwMode="auto">
          <a:xfrm>
            <a:off x="4787900" y="249237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29" name="Line 41"/>
          <p:cNvSpPr>
            <a:spLocks noChangeShapeType="1"/>
          </p:cNvSpPr>
          <p:nvPr/>
        </p:nvSpPr>
        <p:spPr bwMode="auto">
          <a:xfrm>
            <a:off x="4787900" y="292417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0" name="Line 42"/>
          <p:cNvSpPr>
            <a:spLocks noChangeShapeType="1"/>
          </p:cNvSpPr>
          <p:nvPr/>
        </p:nvSpPr>
        <p:spPr bwMode="auto">
          <a:xfrm>
            <a:off x="4787900" y="3357563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1" name="Line 43"/>
          <p:cNvSpPr>
            <a:spLocks noChangeShapeType="1"/>
          </p:cNvSpPr>
          <p:nvPr/>
        </p:nvSpPr>
        <p:spPr bwMode="auto">
          <a:xfrm>
            <a:off x="4787900" y="4221163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>
            <a:off x="4787900" y="47974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>
            <a:off x="7524750" y="242093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>
            <a:off x="7524750" y="28527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5" name="Line 47"/>
          <p:cNvSpPr>
            <a:spLocks noChangeShapeType="1"/>
          </p:cNvSpPr>
          <p:nvPr/>
        </p:nvSpPr>
        <p:spPr bwMode="auto">
          <a:xfrm>
            <a:off x="7524750" y="350043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6" name="Line 48"/>
          <p:cNvSpPr>
            <a:spLocks noChangeShapeType="1"/>
          </p:cNvSpPr>
          <p:nvPr/>
        </p:nvSpPr>
        <p:spPr bwMode="auto">
          <a:xfrm>
            <a:off x="7524750" y="41497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7" name="Line 49"/>
          <p:cNvSpPr>
            <a:spLocks noChangeShapeType="1"/>
          </p:cNvSpPr>
          <p:nvPr/>
        </p:nvSpPr>
        <p:spPr bwMode="auto">
          <a:xfrm>
            <a:off x="7524750" y="15573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>
            <a:off x="6011863" y="14128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12339" name="Line 51"/>
          <p:cNvSpPr>
            <a:spLocks noChangeShapeType="1"/>
          </p:cNvSpPr>
          <p:nvPr/>
        </p:nvSpPr>
        <p:spPr bwMode="auto">
          <a:xfrm flipH="1">
            <a:off x="6011863" y="1412875"/>
            <a:ext cx="576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0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b="1" dirty="0" smtClean="0">
                <a:latin typeface="Monotype Corsiva" pitchFamily="66" charset="0"/>
              </a:rPr>
              <a:t>Музей народознавства </a:t>
            </a:r>
            <a:endParaRPr lang="uk-UA" sz="5400" b="1" dirty="0">
              <a:latin typeface="Monotype Corsiva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579225"/>
              </p:ext>
            </p:extLst>
          </p:nvPr>
        </p:nvGraphicFramePr>
        <p:xfrm>
          <a:off x="467544" y="1196752"/>
          <a:ext cx="8352928" cy="547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0857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3"/>
            <a:ext cx="7772400" cy="1016149"/>
          </a:xfrm>
        </p:spPr>
        <p:txBody>
          <a:bodyPr/>
          <a:lstStyle/>
          <a:p>
            <a:pPr algn="ctr"/>
            <a:r>
              <a:rPr lang="ru-RU" b="1" dirty="0" err="1">
                <a:latin typeface="Monotype Corsiva" pitchFamily="66" charset="0"/>
              </a:rPr>
              <a:t>Кімната</a:t>
            </a:r>
            <a:r>
              <a:rPr lang="ru-RU" b="1" dirty="0">
                <a:latin typeface="Monotype Corsiva" pitchFamily="66" charset="0"/>
              </a:rPr>
              <a:t>-музей </a:t>
            </a:r>
            <a:r>
              <a:rPr lang="ru-RU" b="1" dirty="0" err="1">
                <a:latin typeface="Monotype Corsiva" pitchFamily="66" charset="0"/>
              </a:rPr>
              <a:t>поета-пісняра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Дмитра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Омеляновича</a:t>
            </a:r>
            <a:r>
              <a:rPr lang="ru-RU" b="1" dirty="0">
                <a:latin typeface="Monotype Corsiva" pitchFamily="66" charset="0"/>
              </a:rPr>
              <a:t> Луценка</a:t>
            </a:r>
            <a:br>
              <a:rPr lang="ru-RU" b="1" dirty="0">
                <a:latin typeface="Monotype Corsiva" pitchFamily="66" charset="0"/>
              </a:rPr>
            </a:br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87525"/>
              </p:ext>
            </p:extLst>
          </p:nvPr>
        </p:nvGraphicFramePr>
        <p:xfrm>
          <a:off x="867544" y="1556792"/>
          <a:ext cx="8276456" cy="5178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88537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075" y="227013"/>
            <a:ext cx="7477125" cy="633412"/>
          </a:xfrm>
        </p:spPr>
        <p:txBody>
          <a:bodyPr/>
          <a:lstStyle/>
          <a:p>
            <a:pPr algn="ctr" eaLnBrk="1" hangingPunct="1"/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Зміст  і  структура </a:t>
            </a:r>
            <a:b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музею народознавства та музею-кімнати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4213" y="981075"/>
            <a:ext cx="2736850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191000" y="990600"/>
            <a:ext cx="3048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84213" y="2636838"/>
            <a:ext cx="273685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191000" y="2590800"/>
            <a:ext cx="30480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276600" y="3213100"/>
            <a:ext cx="2303463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4292600"/>
            <a:ext cx="2736850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191000" y="4191000"/>
            <a:ext cx="29718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684213" y="4797425"/>
            <a:ext cx="273685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191000" y="4800600"/>
            <a:ext cx="2971800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229600" cy="5145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Пошук героїв війни;                                  Проведення екскурсій,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дослідження історії                                популяризація матеріалів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рідного краю, долі                                                 музею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родини в історії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     України</a:t>
            </a:r>
          </a:p>
          <a:p>
            <a:pPr eaLnBrk="1" hangingPunct="1">
              <a:lnSpc>
                <a:spcPct val="90000"/>
              </a:lnSpc>
            </a:pPr>
            <a:endParaRPr lang="uk-UA" sz="1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Пошукова секція                                    </a:t>
            </a:r>
            <a:r>
              <a:rPr lang="uk-UA" sz="1600" dirty="0" err="1" smtClean="0"/>
              <a:t>Секція</a:t>
            </a:r>
            <a:r>
              <a:rPr lang="uk-UA" sz="1600" dirty="0" smtClean="0"/>
              <a:t> екскурсоводів</a:t>
            </a:r>
          </a:p>
          <a:p>
            <a:pPr eaLnBrk="1" hangingPunct="1">
              <a:lnSpc>
                <a:spcPct val="90000"/>
              </a:lnSpc>
            </a:pPr>
            <a:endParaRPr lang="uk-UA" sz="1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/>
              <a:t> </a:t>
            </a:r>
            <a:r>
              <a:rPr lang="uk-UA" sz="1600" dirty="0" smtClean="0"/>
              <a:t>                                                      Рада музею                  </a:t>
            </a:r>
          </a:p>
          <a:p>
            <a:pPr eaLnBrk="1" hangingPunct="1">
              <a:lnSpc>
                <a:spcPct val="90000"/>
              </a:lnSpc>
            </a:pPr>
            <a:endParaRPr lang="uk-UA" sz="1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/>
              <a:t> </a:t>
            </a:r>
            <a:r>
              <a:rPr lang="uk-UA" sz="1600" dirty="0" smtClean="0"/>
              <a:t>      Секція листування                             Секція </a:t>
            </a:r>
            <a:r>
              <a:rPr lang="uk-UA" sz="1600" dirty="0" err="1" smtClean="0"/>
              <a:t>оргмасової</a:t>
            </a:r>
            <a:r>
              <a:rPr lang="uk-UA" sz="1600" dirty="0" smtClean="0"/>
              <a:t> роботи</a:t>
            </a:r>
          </a:p>
          <a:p>
            <a:pPr eaLnBrk="1" hangingPunct="1">
              <a:lnSpc>
                <a:spcPct val="90000"/>
              </a:lnSpc>
            </a:pPr>
            <a:endParaRPr lang="uk-UA" sz="1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Листування з ветеранами                        Проведення масових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випускниками школи,                        виховних заходів, залучення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     іншими музеями,                              батьків та громадськості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1600" dirty="0" smtClean="0"/>
              <a:t>       бібліотеками, архівами                               до роботи музею</a:t>
            </a:r>
            <a:endParaRPr lang="ru-RU" sz="1600" dirty="0" smtClean="0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1835150" y="2420938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828800" y="2971800"/>
            <a:ext cx="144145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1835150" y="3789363"/>
            <a:ext cx="1441450" cy="503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835150" y="45815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V="1">
            <a:off x="6705600" y="2057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H="1">
            <a:off x="5580063" y="2997200"/>
            <a:ext cx="1296987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 flipV="1">
            <a:off x="5562600" y="3733800"/>
            <a:ext cx="1295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6877050" y="45815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2F131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2_Кимон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0">
  <a:themeElements>
    <a:clrScheme name="Другая 13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FFC000"/>
      </a:accent5>
      <a:accent6>
        <a:srgbClr val="FFC000"/>
      </a:accent6>
      <a:hlink>
        <a:srgbClr val="5A84D8"/>
      </a:hlink>
      <a:folHlink>
        <a:srgbClr val="A3A3C1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лои">
  <a:themeElements>
    <a:clrScheme name="1_Слои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1_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1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2_Кимоно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631</Words>
  <Application>Microsoft Office PowerPoint</Application>
  <PresentationFormat>Экран (4:3)</PresentationFormat>
  <Paragraphs>132</Paragraphs>
  <Slides>41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Calibri</vt:lpstr>
      <vt:lpstr>Monotype Corsiva</vt:lpstr>
      <vt:lpstr>Times New Roman</vt:lpstr>
      <vt:lpstr>Wingdings</vt:lpstr>
      <vt:lpstr>2_Кимоно</vt:lpstr>
      <vt:lpstr>Тема10</vt:lpstr>
      <vt:lpstr>1_Слои</vt:lpstr>
      <vt:lpstr>3_Кимоно</vt:lpstr>
      <vt:lpstr>Презентация PowerPoint</vt:lpstr>
      <vt:lpstr>Коли в людині є народ , Тоді вона уже людина .                     Л. Костенко </vt:lpstr>
      <vt:lpstr>Мета: </vt:lpstr>
      <vt:lpstr>Завдання:</vt:lpstr>
      <vt:lpstr>ПАРТНЕРИ У СПІЛЬНІЙ ДІЯЛЬНОСТІ З НАЦІОНАЛЬНО-ПАТРІОТИЧНОГО ВИХОВАННЯ УЧНІВ </vt:lpstr>
      <vt:lpstr>     Структура національно-патріотичного  виховання в школі Мета:  Виховувати патріотизм, любов до України, повагу до традицій народу, прагнення вивчати історію свого народу.</vt:lpstr>
      <vt:lpstr>Музей народознавства </vt:lpstr>
      <vt:lpstr>Кімната-музей поета-пісняра Дмитра Омеляновича Луценка  </vt:lpstr>
      <vt:lpstr>Зміст  і  структура   музею народознавства та музею-кімнати</vt:lpstr>
      <vt:lpstr>Туристсько-пошукові експедиції</vt:lpstr>
      <vt:lpstr>Один із тижднів   громадсько-активної школи</vt:lpstr>
      <vt:lpstr>Флешмоб « За єдину Україну »</vt:lpstr>
      <vt:lpstr>            Соборна Україна</vt:lpstr>
      <vt:lpstr>   Виставка квітів до Дня Визволення Пирятинщини від фашистських загарбників</vt:lpstr>
      <vt:lpstr>          Парад вишиванок</vt:lpstr>
      <vt:lpstr>  День Пам`яті та Примирення</vt:lpstr>
      <vt:lpstr>    Всеукраїнська дитячо – юнацька військово – патріотична гра « Сокіл» ( « Джура»)  </vt:lpstr>
      <vt:lpstr>«Підтримай наших!»</vt:lpstr>
      <vt:lpstr>Уроки Мужності </vt:lpstr>
      <vt:lpstr>Зустріч з учасником АТО </vt:lpstr>
      <vt:lpstr> Районна науково – практична конференція,  присвячена пам’яті Великого Кобзаря,   «Шевченко – великий пророк українського народу»,  15 лютого 2014 року </vt:lpstr>
      <vt:lpstr> Тиждень української мови та літератури</vt:lpstr>
      <vt:lpstr>Цикл позакласних заходів  </vt:lpstr>
      <vt:lpstr>Аматорський гурт рідного села «Березичі» у школі</vt:lpstr>
      <vt:lpstr> «Ніхто не забутий,  ніщо не забуте…»</vt:lpstr>
      <vt:lpstr>Догляд за могилами загиблих</vt:lpstr>
      <vt:lpstr>Захід, присвячений ветеранам  Другої світової війни</vt:lpstr>
      <vt:lpstr> </vt:lpstr>
      <vt:lpstr>Зустрічі із Стеценком Григорієм Костовичем, ветераном війни</vt:lpstr>
      <vt:lpstr>Презентация PowerPoint</vt:lpstr>
      <vt:lpstr>Мітинг-реквієм, присвячений загиблим воїнам у роки Другої світової війни</vt:lpstr>
      <vt:lpstr>Волонтерська допомога  старожилам села</vt:lpstr>
      <vt:lpstr>Мітинг-реквієм,  присвячений Голодомору 1932-1933 рр.</vt:lpstr>
      <vt:lpstr>Голодомор-найчорніший час в історії України</vt:lpstr>
      <vt:lpstr>Музей Бойової Слави</vt:lpstr>
      <vt:lpstr>Бережемо пам’ять про Кобзаря</vt:lpstr>
      <vt:lpstr>Досліджуємо історичне минуле  рідного краю</vt:lpstr>
      <vt:lpstr>Засідання  у літературно-мистецької світлиці «Берегиня»</vt:lpstr>
      <vt:lpstr>    «Ой, на Івана, на Купала!»</vt:lpstr>
      <vt:lpstr>Грамоти,  подяки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</dc:creator>
  <cp:lastModifiedBy>Пользователь Windows</cp:lastModifiedBy>
  <cp:revision>53</cp:revision>
  <dcterms:created xsi:type="dcterms:W3CDTF">2015-03-29T17:47:29Z</dcterms:created>
  <dcterms:modified xsi:type="dcterms:W3CDTF">2017-06-10T16:29:05Z</dcterms:modified>
</cp:coreProperties>
</file>