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5" r:id="rId2"/>
    <p:sldMasterId id="2147483740" r:id="rId3"/>
  </p:sldMasterIdLst>
  <p:notesMasterIdLst>
    <p:notesMasterId r:id="rId43"/>
  </p:notesMasterIdLst>
  <p:sldIdLst>
    <p:sldId id="306" r:id="rId4"/>
    <p:sldId id="322" r:id="rId5"/>
    <p:sldId id="327" r:id="rId6"/>
    <p:sldId id="317" r:id="rId7"/>
    <p:sldId id="309" r:id="rId8"/>
    <p:sldId id="328" r:id="rId9"/>
    <p:sldId id="314" r:id="rId10"/>
    <p:sldId id="301" r:id="rId11"/>
    <p:sldId id="342" r:id="rId12"/>
    <p:sldId id="329" r:id="rId13"/>
    <p:sldId id="330" r:id="rId14"/>
    <p:sldId id="337" r:id="rId15"/>
    <p:sldId id="331" r:id="rId16"/>
    <p:sldId id="332" r:id="rId17"/>
    <p:sldId id="333" r:id="rId18"/>
    <p:sldId id="334" r:id="rId19"/>
    <p:sldId id="335" r:id="rId20"/>
    <p:sldId id="336" r:id="rId21"/>
    <p:sldId id="338" r:id="rId22"/>
    <p:sldId id="318" r:id="rId23"/>
    <p:sldId id="296" r:id="rId24"/>
    <p:sldId id="339" r:id="rId25"/>
    <p:sldId id="340" r:id="rId26"/>
    <p:sldId id="341" r:id="rId27"/>
    <p:sldId id="320" r:id="rId28"/>
    <p:sldId id="313" r:id="rId29"/>
    <p:sldId id="311" r:id="rId30"/>
    <p:sldId id="312" r:id="rId31"/>
    <p:sldId id="266" r:id="rId32"/>
    <p:sldId id="269" r:id="rId33"/>
    <p:sldId id="293" r:id="rId34"/>
    <p:sldId id="302" r:id="rId35"/>
    <p:sldId id="324" r:id="rId36"/>
    <p:sldId id="303" r:id="rId37"/>
    <p:sldId id="304" r:id="rId38"/>
    <p:sldId id="305" r:id="rId39"/>
    <p:sldId id="310" r:id="rId40"/>
    <p:sldId id="323" r:id="rId41"/>
    <p:sldId id="257" r:id="rId4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73" autoAdjust="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image" Target="../media/image126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image" Target="../media/image36.jp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image" Target="../media/image121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image" Target="../media/image126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image" Target="../media/image36.jp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3.jpeg"/><Relationship Id="rId1" Type="http://schemas.openxmlformats.org/officeDocument/2006/relationships/image" Target="../media/image121.jpeg"/><Relationship Id="rId5" Type="http://schemas.openxmlformats.org/officeDocument/2006/relationships/image" Target="../media/image122.jpeg"/><Relationship Id="rId4" Type="http://schemas.openxmlformats.org/officeDocument/2006/relationships/image" Target="../media/image1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5FF15E-6ADF-4A12-976C-21F6E22B1FEB}" type="doc">
      <dgm:prSet loTypeId="urn:microsoft.com/office/officeart/2005/8/layout/chevron2" loCatId="list" qsTypeId="urn:microsoft.com/office/officeart/2005/8/quickstyle/3d2#1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A73759E-67C0-4498-A9A7-2EC9D531BFDA}">
      <dgm:prSet phldrT="[Текст]"/>
      <dgm:spPr/>
      <dgm:t>
        <a:bodyPr/>
        <a:lstStyle/>
        <a:p>
          <a:endParaRPr lang="uk-UA" dirty="0"/>
        </a:p>
      </dgm:t>
    </dgm:pt>
    <dgm:pt modelId="{90A76950-3322-4A74-8D3F-A763DC307686}" type="parTrans" cxnId="{93230DD4-2B0C-4708-8EAA-4062F7CF16E7}">
      <dgm:prSet/>
      <dgm:spPr/>
      <dgm:t>
        <a:bodyPr/>
        <a:lstStyle/>
        <a:p>
          <a:endParaRPr lang="uk-UA"/>
        </a:p>
      </dgm:t>
    </dgm:pt>
    <dgm:pt modelId="{BCAE007A-C3CC-48B5-A07D-F02B470119C3}" type="sibTrans" cxnId="{93230DD4-2B0C-4708-8EAA-4062F7CF16E7}">
      <dgm:prSet/>
      <dgm:spPr/>
      <dgm:t>
        <a:bodyPr/>
        <a:lstStyle/>
        <a:p>
          <a:endParaRPr lang="uk-UA"/>
        </a:p>
      </dgm:t>
    </dgm:pt>
    <dgm:pt modelId="{E92AA61C-9319-4D88-898A-F9EFCC32222A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uk-UA" sz="1800" dirty="0"/>
        </a:p>
      </dgm:t>
    </dgm:pt>
    <dgm:pt modelId="{F59371F4-FAB4-4088-80FD-CDA67E6773D6}" type="parTrans" cxnId="{CD8F4C36-1B34-4905-888C-C7996414B8E4}">
      <dgm:prSet/>
      <dgm:spPr/>
      <dgm:t>
        <a:bodyPr/>
        <a:lstStyle/>
        <a:p>
          <a:endParaRPr lang="uk-UA"/>
        </a:p>
      </dgm:t>
    </dgm:pt>
    <dgm:pt modelId="{88C8ED06-5CC8-4536-810B-189DFBFFCCEC}" type="sibTrans" cxnId="{CD8F4C36-1B34-4905-888C-C7996414B8E4}">
      <dgm:prSet/>
      <dgm:spPr/>
      <dgm:t>
        <a:bodyPr/>
        <a:lstStyle/>
        <a:p>
          <a:endParaRPr lang="uk-UA"/>
        </a:p>
      </dgm:t>
    </dgm:pt>
    <dgm:pt modelId="{FAB5D4E2-B226-406F-8F5E-737A4A03FAD7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800" dirty="0" smtClean="0"/>
            <a:t>Забезпечення духовної єдності поколінь, виховання поваги до батьків, культури та історії рідного краю</a:t>
          </a:r>
          <a:r>
            <a:rPr lang="uk-UA" sz="1400" dirty="0" smtClean="0"/>
            <a:t>.</a:t>
          </a:r>
          <a:endParaRPr lang="uk-UA" sz="1400" dirty="0"/>
        </a:p>
      </dgm:t>
    </dgm:pt>
    <dgm:pt modelId="{73D3A8C7-33D5-459B-A4ED-D59EF98FBB79}" type="parTrans" cxnId="{D2E5E744-69CB-461A-A165-088D9CE039BD}">
      <dgm:prSet/>
      <dgm:spPr/>
      <dgm:t>
        <a:bodyPr/>
        <a:lstStyle/>
        <a:p>
          <a:endParaRPr lang="uk-UA"/>
        </a:p>
      </dgm:t>
    </dgm:pt>
    <dgm:pt modelId="{0F869493-E5EC-4426-9D35-C38329915D59}" type="sibTrans" cxnId="{D2E5E744-69CB-461A-A165-088D9CE039BD}">
      <dgm:prSet/>
      <dgm:spPr/>
      <dgm:t>
        <a:bodyPr/>
        <a:lstStyle/>
        <a:p>
          <a:endParaRPr lang="uk-UA"/>
        </a:p>
      </dgm:t>
    </dgm:pt>
    <dgm:pt modelId="{53C748EF-A57F-4680-A2BC-13A8B29662F0}">
      <dgm:prSet phldrT="[Текст]"/>
      <dgm:spPr/>
      <dgm:t>
        <a:bodyPr/>
        <a:lstStyle/>
        <a:p>
          <a:endParaRPr lang="uk-UA" dirty="0"/>
        </a:p>
      </dgm:t>
    </dgm:pt>
    <dgm:pt modelId="{2085A098-EACC-4CF4-B669-B63712A70D5C}" type="parTrans" cxnId="{03F9F58B-CA30-4BF2-A10E-F9449A2394F5}">
      <dgm:prSet/>
      <dgm:spPr/>
      <dgm:t>
        <a:bodyPr/>
        <a:lstStyle/>
        <a:p>
          <a:endParaRPr lang="uk-UA"/>
        </a:p>
      </dgm:t>
    </dgm:pt>
    <dgm:pt modelId="{33A28247-1CE0-4E97-AF78-25311B894A9D}" type="sibTrans" cxnId="{03F9F58B-CA30-4BF2-A10E-F9449A2394F5}">
      <dgm:prSet/>
      <dgm:spPr/>
      <dgm:t>
        <a:bodyPr/>
        <a:lstStyle/>
        <a:p>
          <a:endParaRPr lang="uk-UA"/>
        </a:p>
      </dgm:t>
    </dgm:pt>
    <dgm:pt modelId="{935F7945-DF87-49A6-97BC-DF6C7EAF70D9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800" dirty="0" smtClean="0"/>
            <a:t>Прищеплення   шанобливого ставлення до   культури,             звичаїв і традицій українців.</a:t>
          </a:r>
          <a:endParaRPr lang="uk-UA" sz="1800" dirty="0"/>
        </a:p>
      </dgm:t>
    </dgm:pt>
    <dgm:pt modelId="{CDB018D3-010D-41F8-B8F5-A77C860309AD}" type="parTrans" cxnId="{C74EE35E-F50A-47A3-8747-048751537A59}">
      <dgm:prSet/>
      <dgm:spPr/>
      <dgm:t>
        <a:bodyPr/>
        <a:lstStyle/>
        <a:p>
          <a:endParaRPr lang="uk-UA"/>
        </a:p>
      </dgm:t>
    </dgm:pt>
    <dgm:pt modelId="{1B9CE932-CB32-4847-96AA-5D3BF23266D1}" type="sibTrans" cxnId="{C74EE35E-F50A-47A3-8747-048751537A59}">
      <dgm:prSet/>
      <dgm:spPr/>
      <dgm:t>
        <a:bodyPr/>
        <a:lstStyle/>
        <a:p>
          <a:endParaRPr lang="uk-UA"/>
        </a:p>
      </dgm:t>
    </dgm:pt>
    <dgm:pt modelId="{A4F464C4-BEA9-4C39-8FAD-088C4F16C646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800" dirty="0" smtClean="0"/>
            <a:t>Виховання духовної культури</a:t>
          </a:r>
          <a:r>
            <a:rPr lang="uk-UA" sz="1400" dirty="0" smtClean="0"/>
            <a:t>.</a:t>
          </a:r>
          <a:endParaRPr lang="uk-UA" sz="1400" dirty="0"/>
        </a:p>
      </dgm:t>
    </dgm:pt>
    <dgm:pt modelId="{B02274FB-9D7A-4E10-800D-09A5AE140C8A}" type="parTrans" cxnId="{F0A4EF62-7EDF-4737-A486-0CED7A746241}">
      <dgm:prSet/>
      <dgm:spPr/>
      <dgm:t>
        <a:bodyPr/>
        <a:lstStyle/>
        <a:p>
          <a:endParaRPr lang="uk-UA"/>
        </a:p>
      </dgm:t>
    </dgm:pt>
    <dgm:pt modelId="{4CD333AE-C3DB-43F8-850F-ABCE2FF3422B}" type="sibTrans" cxnId="{F0A4EF62-7EDF-4737-A486-0CED7A746241}">
      <dgm:prSet/>
      <dgm:spPr/>
      <dgm:t>
        <a:bodyPr/>
        <a:lstStyle/>
        <a:p>
          <a:endParaRPr lang="uk-UA"/>
        </a:p>
      </dgm:t>
    </dgm:pt>
    <dgm:pt modelId="{AED84F02-FABF-42FA-BD89-060B9F85F8A9}">
      <dgm:prSet phldrT="[Текст]"/>
      <dgm:spPr/>
      <dgm:t>
        <a:bodyPr/>
        <a:lstStyle/>
        <a:p>
          <a:endParaRPr lang="uk-UA" dirty="0"/>
        </a:p>
      </dgm:t>
    </dgm:pt>
    <dgm:pt modelId="{B210F04E-BB7B-4A97-8B50-DC1B824C371E}" type="parTrans" cxnId="{4D0FB995-623A-444F-AB28-BAB39834DA73}">
      <dgm:prSet/>
      <dgm:spPr/>
      <dgm:t>
        <a:bodyPr/>
        <a:lstStyle/>
        <a:p>
          <a:endParaRPr lang="uk-UA"/>
        </a:p>
      </dgm:t>
    </dgm:pt>
    <dgm:pt modelId="{B911EAE5-B654-46AA-BEDD-4C71818A96D7}" type="sibTrans" cxnId="{4D0FB995-623A-444F-AB28-BAB39834DA73}">
      <dgm:prSet/>
      <dgm:spPr/>
      <dgm:t>
        <a:bodyPr/>
        <a:lstStyle/>
        <a:p>
          <a:endParaRPr lang="uk-UA"/>
        </a:p>
      </dgm:t>
    </dgm:pt>
    <dgm:pt modelId="{67B5080B-762F-4560-A409-1788A626CF55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000" dirty="0" smtClean="0"/>
            <a:t>Прищеплення дітям любові до оберегів пам’яті.</a:t>
          </a:r>
          <a:endParaRPr lang="uk-UA" sz="2000" dirty="0"/>
        </a:p>
      </dgm:t>
    </dgm:pt>
    <dgm:pt modelId="{59F3DFA9-0D93-4824-BEAF-FC5BA8D172F0}" type="parTrans" cxnId="{A92F1893-0873-4D85-A310-97A74ED89942}">
      <dgm:prSet/>
      <dgm:spPr/>
      <dgm:t>
        <a:bodyPr/>
        <a:lstStyle/>
        <a:p>
          <a:endParaRPr lang="uk-UA"/>
        </a:p>
      </dgm:t>
    </dgm:pt>
    <dgm:pt modelId="{81290B22-8C22-4999-AB59-89AA86A538DC}" type="sibTrans" cxnId="{A92F1893-0873-4D85-A310-97A74ED89942}">
      <dgm:prSet/>
      <dgm:spPr/>
      <dgm:t>
        <a:bodyPr/>
        <a:lstStyle/>
        <a:p>
          <a:endParaRPr lang="uk-UA"/>
        </a:p>
      </dgm:t>
    </dgm:pt>
    <dgm:pt modelId="{6BA70D02-92C0-4D1D-B624-7EB8FF973340}">
      <dgm:prSet custT="1"/>
      <dgm:spPr/>
      <dgm:t>
        <a:bodyPr/>
        <a:lstStyle/>
        <a:p>
          <a:r>
            <a:rPr lang="ru-RU" sz="1800" dirty="0" smtClean="0"/>
            <a:t>Формування національної свідомості, любові до рідної землі, свого народу.</a:t>
          </a:r>
          <a:endParaRPr lang="uk-UA" sz="1800" dirty="0"/>
        </a:p>
      </dgm:t>
    </dgm:pt>
    <dgm:pt modelId="{B55923F4-AA1D-4244-A80E-A67718043473}" type="parTrans" cxnId="{4CBE46CA-1B62-466E-A455-7014549BB709}">
      <dgm:prSet/>
      <dgm:spPr/>
      <dgm:t>
        <a:bodyPr/>
        <a:lstStyle/>
        <a:p>
          <a:endParaRPr lang="uk-UA"/>
        </a:p>
      </dgm:t>
    </dgm:pt>
    <dgm:pt modelId="{A67E341A-A8C0-4D90-94DF-56018FA525D3}" type="sibTrans" cxnId="{4CBE46CA-1B62-466E-A455-7014549BB709}">
      <dgm:prSet/>
      <dgm:spPr/>
      <dgm:t>
        <a:bodyPr/>
        <a:lstStyle/>
        <a:p>
          <a:endParaRPr lang="uk-UA"/>
        </a:p>
      </dgm:t>
    </dgm:pt>
    <dgm:pt modelId="{6627649E-B54D-4726-B197-0D905BCC3690}">
      <dgm:prSet custT="1"/>
      <dgm:spPr/>
      <dgm:t>
        <a:bodyPr/>
        <a:lstStyle/>
        <a:p>
          <a:r>
            <a:rPr lang="uk-UA" sz="2000" dirty="0" smtClean="0"/>
            <a:t>Знайомство з народними поглядами на красу</a:t>
          </a:r>
          <a:r>
            <a:rPr lang="uk-UA" sz="1400" dirty="0" smtClean="0"/>
            <a:t>.</a:t>
          </a:r>
        </a:p>
      </dgm:t>
    </dgm:pt>
    <dgm:pt modelId="{A8939BEA-08CC-48DC-A68E-934FA896919D}" type="parTrans" cxnId="{153B6C27-EE44-4AFC-922A-F85AC2D00F9A}">
      <dgm:prSet/>
      <dgm:spPr/>
      <dgm:t>
        <a:bodyPr/>
        <a:lstStyle/>
        <a:p>
          <a:endParaRPr lang="uk-UA"/>
        </a:p>
      </dgm:t>
    </dgm:pt>
    <dgm:pt modelId="{0653D740-5455-4D52-A2C3-DC7BCAF54B3B}" type="sibTrans" cxnId="{153B6C27-EE44-4AFC-922A-F85AC2D00F9A}">
      <dgm:prSet/>
      <dgm:spPr/>
      <dgm:t>
        <a:bodyPr/>
        <a:lstStyle/>
        <a:p>
          <a:endParaRPr lang="uk-UA"/>
        </a:p>
      </dgm:t>
    </dgm:pt>
    <dgm:pt modelId="{3F328708-04B2-4086-92D1-24C3EF377FC2}" type="pres">
      <dgm:prSet presAssocID="{AC5FF15E-6ADF-4A12-976C-21F6E22B1FE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E86AE0A-FDA7-48CD-8BD3-5927A03216C7}" type="pres">
      <dgm:prSet presAssocID="{AA73759E-67C0-4498-A9A7-2EC9D531BFDA}" presName="composite" presStyleCnt="0"/>
      <dgm:spPr/>
    </dgm:pt>
    <dgm:pt modelId="{DEFC0259-6CE9-4A21-BD21-D9F5492AE1AD}" type="pres">
      <dgm:prSet presAssocID="{AA73759E-67C0-4498-A9A7-2EC9D531BFD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7E74163-58A3-4C20-B04D-F79B772532D8}" type="pres">
      <dgm:prSet presAssocID="{AA73759E-67C0-4498-A9A7-2EC9D531BFDA}" presName="descendantText" presStyleLbl="alignAcc1" presStyleIdx="0" presStyleCnt="3" custScaleY="132232" custLinFactNeighborX="-1241" custLinFactNeighborY="266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08E5160-5C99-48CD-999C-9BE7B0655EB3}" type="pres">
      <dgm:prSet presAssocID="{BCAE007A-C3CC-48B5-A07D-F02B470119C3}" presName="sp" presStyleCnt="0"/>
      <dgm:spPr/>
    </dgm:pt>
    <dgm:pt modelId="{B8E2D693-F29A-43AF-BA9C-B11466633338}" type="pres">
      <dgm:prSet presAssocID="{53C748EF-A57F-4680-A2BC-13A8B29662F0}" presName="composite" presStyleCnt="0"/>
      <dgm:spPr/>
    </dgm:pt>
    <dgm:pt modelId="{D3172C9B-B411-481C-9DDA-934C712BA7E7}" type="pres">
      <dgm:prSet presAssocID="{53C748EF-A57F-4680-A2BC-13A8B29662F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54E61D2-A2AF-45D2-AC06-5B58C5A4DB58}" type="pres">
      <dgm:prSet presAssocID="{53C748EF-A57F-4680-A2BC-13A8B29662F0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B951E36-951F-4551-942E-D08ED07ABCD4}" type="pres">
      <dgm:prSet presAssocID="{33A28247-1CE0-4E97-AF78-25311B894A9D}" presName="sp" presStyleCnt="0"/>
      <dgm:spPr/>
    </dgm:pt>
    <dgm:pt modelId="{AAB394E4-392D-400D-890F-39A9C068D1D2}" type="pres">
      <dgm:prSet presAssocID="{AED84F02-FABF-42FA-BD89-060B9F85F8A9}" presName="composite" presStyleCnt="0"/>
      <dgm:spPr/>
    </dgm:pt>
    <dgm:pt modelId="{E3269C4F-73BE-4845-A832-D51828EED118}" type="pres">
      <dgm:prSet presAssocID="{AED84F02-FABF-42FA-BD89-060B9F85F8A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A213ABA-429E-47F1-AD76-DDB200E88D1E}" type="pres">
      <dgm:prSet presAssocID="{AED84F02-FABF-42FA-BD89-060B9F85F8A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0494131-84E8-4A7C-AFE7-6B3464C83D2C}" type="presOf" srcId="{AC5FF15E-6ADF-4A12-976C-21F6E22B1FEB}" destId="{3F328708-04B2-4086-92D1-24C3EF377FC2}" srcOrd="0" destOrd="0" presId="urn:microsoft.com/office/officeart/2005/8/layout/chevron2"/>
    <dgm:cxn modelId="{D2E5E744-69CB-461A-A165-088D9CE039BD}" srcId="{AA73759E-67C0-4498-A9A7-2EC9D531BFDA}" destId="{FAB5D4E2-B226-406F-8F5E-737A4A03FAD7}" srcOrd="2" destOrd="0" parTransId="{73D3A8C7-33D5-459B-A4ED-D59EF98FBB79}" sibTransId="{0F869493-E5EC-4426-9D35-C38329915D59}"/>
    <dgm:cxn modelId="{B5EC53A0-2719-46DC-964C-FDD150312D12}" type="presOf" srcId="{935F7945-DF87-49A6-97BC-DF6C7EAF70D9}" destId="{F54E61D2-A2AF-45D2-AC06-5B58C5A4DB58}" srcOrd="0" destOrd="0" presId="urn:microsoft.com/office/officeart/2005/8/layout/chevron2"/>
    <dgm:cxn modelId="{093CDAE8-5308-422F-A8AA-4B0A7E9008A9}" type="presOf" srcId="{6627649E-B54D-4726-B197-0D905BCC3690}" destId="{5A213ABA-429E-47F1-AD76-DDB200E88D1E}" srcOrd="0" destOrd="1" presId="urn:microsoft.com/office/officeart/2005/8/layout/chevron2"/>
    <dgm:cxn modelId="{FB855A49-9215-4602-BD70-91E0D332FE0A}" type="presOf" srcId="{67B5080B-762F-4560-A409-1788A626CF55}" destId="{5A213ABA-429E-47F1-AD76-DDB200E88D1E}" srcOrd="0" destOrd="0" presId="urn:microsoft.com/office/officeart/2005/8/layout/chevron2"/>
    <dgm:cxn modelId="{A92F1893-0873-4D85-A310-97A74ED89942}" srcId="{AED84F02-FABF-42FA-BD89-060B9F85F8A9}" destId="{67B5080B-762F-4560-A409-1788A626CF55}" srcOrd="0" destOrd="0" parTransId="{59F3DFA9-0D93-4824-BEAF-FC5BA8D172F0}" sibTransId="{81290B22-8C22-4999-AB59-89AA86A538DC}"/>
    <dgm:cxn modelId="{93230DD4-2B0C-4708-8EAA-4062F7CF16E7}" srcId="{AC5FF15E-6ADF-4A12-976C-21F6E22B1FEB}" destId="{AA73759E-67C0-4498-A9A7-2EC9D531BFDA}" srcOrd="0" destOrd="0" parTransId="{90A76950-3322-4A74-8D3F-A763DC307686}" sibTransId="{BCAE007A-C3CC-48B5-A07D-F02B470119C3}"/>
    <dgm:cxn modelId="{F0BB72D0-C2C7-434F-BC25-EF99F4FDE039}" type="presOf" srcId="{FAB5D4E2-B226-406F-8F5E-737A4A03FAD7}" destId="{67E74163-58A3-4C20-B04D-F79B772532D8}" srcOrd="0" destOrd="2" presId="urn:microsoft.com/office/officeart/2005/8/layout/chevron2"/>
    <dgm:cxn modelId="{A714FF3A-F460-4BCA-9398-8408C865F682}" type="presOf" srcId="{E92AA61C-9319-4D88-898A-F9EFCC32222A}" destId="{67E74163-58A3-4C20-B04D-F79B772532D8}" srcOrd="0" destOrd="0" presId="urn:microsoft.com/office/officeart/2005/8/layout/chevron2"/>
    <dgm:cxn modelId="{E40354E6-BE7A-498F-A043-752FCE6196DD}" type="presOf" srcId="{AED84F02-FABF-42FA-BD89-060B9F85F8A9}" destId="{E3269C4F-73BE-4845-A832-D51828EED118}" srcOrd="0" destOrd="0" presId="urn:microsoft.com/office/officeart/2005/8/layout/chevron2"/>
    <dgm:cxn modelId="{0EE62FCF-B355-4360-8105-682342F57AAC}" type="presOf" srcId="{6BA70D02-92C0-4D1D-B624-7EB8FF973340}" destId="{67E74163-58A3-4C20-B04D-F79B772532D8}" srcOrd="0" destOrd="1" presId="urn:microsoft.com/office/officeart/2005/8/layout/chevron2"/>
    <dgm:cxn modelId="{03F9F58B-CA30-4BF2-A10E-F9449A2394F5}" srcId="{AC5FF15E-6ADF-4A12-976C-21F6E22B1FEB}" destId="{53C748EF-A57F-4680-A2BC-13A8B29662F0}" srcOrd="1" destOrd="0" parTransId="{2085A098-EACC-4CF4-B669-B63712A70D5C}" sibTransId="{33A28247-1CE0-4E97-AF78-25311B894A9D}"/>
    <dgm:cxn modelId="{153B6C27-EE44-4AFC-922A-F85AC2D00F9A}" srcId="{AED84F02-FABF-42FA-BD89-060B9F85F8A9}" destId="{6627649E-B54D-4726-B197-0D905BCC3690}" srcOrd="1" destOrd="0" parTransId="{A8939BEA-08CC-48DC-A68E-934FA896919D}" sibTransId="{0653D740-5455-4D52-A2C3-DC7BCAF54B3B}"/>
    <dgm:cxn modelId="{4443504B-FDE9-4896-B08D-EEBADBFF0D93}" type="presOf" srcId="{53C748EF-A57F-4680-A2BC-13A8B29662F0}" destId="{D3172C9B-B411-481C-9DDA-934C712BA7E7}" srcOrd="0" destOrd="0" presId="urn:microsoft.com/office/officeart/2005/8/layout/chevron2"/>
    <dgm:cxn modelId="{F0A4EF62-7EDF-4737-A486-0CED7A746241}" srcId="{53C748EF-A57F-4680-A2BC-13A8B29662F0}" destId="{A4F464C4-BEA9-4C39-8FAD-088C4F16C646}" srcOrd="1" destOrd="0" parTransId="{B02274FB-9D7A-4E10-800D-09A5AE140C8A}" sibTransId="{4CD333AE-C3DB-43F8-850F-ABCE2FF3422B}"/>
    <dgm:cxn modelId="{C74EE35E-F50A-47A3-8747-048751537A59}" srcId="{53C748EF-A57F-4680-A2BC-13A8B29662F0}" destId="{935F7945-DF87-49A6-97BC-DF6C7EAF70D9}" srcOrd="0" destOrd="0" parTransId="{CDB018D3-010D-41F8-B8F5-A77C860309AD}" sibTransId="{1B9CE932-CB32-4847-96AA-5D3BF23266D1}"/>
    <dgm:cxn modelId="{CD8F4C36-1B34-4905-888C-C7996414B8E4}" srcId="{AA73759E-67C0-4498-A9A7-2EC9D531BFDA}" destId="{E92AA61C-9319-4D88-898A-F9EFCC32222A}" srcOrd="0" destOrd="0" parTransId="{F59371F4-FAB4-4088-80FD-CDA67E6773D6}" sibTransId="{88C8ED06-5CC8-4536-810B-189DFBFFCCEC}"/>
    <dgm:cxn modelId="{AAC32C69-796C-41E9-A418-B88B2044D55B}" type="presOf" srcId="{AA73759E-67C0-4498-A9A7-2EC9D531BFDA}" destId="{DEFC0259-6CE9-4A21-BD21-D9F5492AE1AD}" srcOrd="0" destOrd="0" presId="urn:microsoft.com/office/officeart/2005/8/layout/chevron2"/>
    <dgm:cxn modelId="{4D0FB995-623A-444F-AB28-BAB39834DA73}" srcId="{AC5FF15E-6ADF-4A12-976C-21F6E22B1FEB}" destId="{AED84F02-FABF-42FA-BD89-060B9F85F8A9}" srcOrd="2" destOrd="0" parTransId="{B210F04E-BB7B-4A97-8B50-DC1B824C371E}" sibTransId="{B911EAE5-B654-46AA-BEDD-4C71818A96D7}"/>
    <dgm:cxn modelId="{4CBE46CA-1B62-466E-A455-7014549BB709}" srcId="{AA73759E-67C0-4498-A9A7-2EC9D531BFDA}" destId="{6BA70D02-92C0-4D1D-B624-7EB8FF973340}" srcOrd="1" destOrd="0" parTransId="{B55923F4-AA1D-4244-A80E-A67718043473}" sibTransId="{A67E341A-A8C0-4D90-94DF-56018FA525D3}"/>
    <dgm:cxn modelId="{0C0D4E9C-772A-4F0C-8CB2-76CEA2843E2B}" type="presOf" srcId="{A4F464C4-BEA9-4C39-8FAD-088C4F16C646}" destId="{F54E61D2-A2AF-45D2-AC06-5B58C5A4DB58}" srcOrd="0" destOrd="1" presId="urn:microsoft.com/office/officeart/2005/8/layout/chevron2"/>
    <dgm:cxn modelId="{E7F91D47-E934-4F2A-87E2-F64890B5F988}" type="presParOf" srcId="{3F328708-04B2-4086-92D1-24C3EF377FC2}" destId="{4E86AE0A-FDA7-48CD-8BD3-5927A03216C7}" srcOrd="0" destOrd="0" presId="urn:microsoft.com/office/officeart/2005/8/layout/chevron2"/>
    <dgm:cxn modelId="{E849FC74-5B26-42C7-8BFB-6B0ADF06F76E}" type="presParOf" srcId="{4E86AE0A-FDA7-48CD-8BD3-5927A03216C7}" destId="{DEFC0259-6CE9-4A21-BD21-D9F5492AE1AD}" srcOrd="0" destOrd="0" presId="urn:microsoft.com/office/officeart/2005/8/layout/chevron2"/>
    <dgm:cxn modelId="{5C584081-530B-470E-9996-E344A8EC3CAD}" type="presParOf" srcId="{4E86AE0A-FDA7-48CD-8BD3-5927A03216C7}" destId="{67E74163-58A3-4C20-B04D-F79B772532D8}" srcOrd="1" destOrd="0" presId="urn:microsoft.com/office/officeart/2005/8/layout/chevron2"/>
    <dgm:cxn modelId="{AE929351-8EC2-460A-9DEF-9DF1C551FC36}" type="presParOf" srcId="{3F328708-04B2-4086-92D1-24C3EF377FC2}" destId="{B08E5160-5C99-48CD-999C-9BE7B0655EB3}" srcOrd="1" destOrd="0" presId="urn:microsoft.com/office/officeart/2005/8/layout/chevron2"/>
    <dgm:cxn modelId="{FD8BAA68-E632-424A-86BC-B46FBD76486E}" type="presParOf" srcId="{3F328708-04B2-4086-92D1-24C3EF377FC2}" destId="{B8E2D693-F29A-43AF-BA9C-B11466633338}" srcOrd="2" destOrd="0" presId="urn:microsoft.com/office/officeart/2005/8/layout/chevron2"/>
    <dgm:cxn modelId="{4903708A-F026-415A-8C90-CBD6D636A191}" type="presParOf" srcId="{B8E2D693-F29A-43AF-BA9C-B11466633338}" destId="{D3172C9B-B411-481C-9DDA-934C712BA7E7}" srcOrd="0" destOrd="0" presId="urn:microsoft.com/office/officeart/2005/8/layout/chevron2"/>
    <dgm:cxn modelId="{18A484C2-00B9-4C9D-9198-5864E578BD5D}" type="presParOf" srcId="{B8E2D693-F29A-43AF-BA9C-B11466633338}" destId="{F54E61D2-A2AF-45D2-AC06-5B58C5A4DB58}" srcOrd="1" destOrd="0" presId="urn:microsoft.com/office/officeart/2005/8/layout/chevron2"/>
    <dgm:cxn modelId="{BF013AD9-95AD-4E76-8878-ED310A3D6585}" type="presParOf" srcId="{3F328708-04B2-4086-92D1-24C3EF377FC2}" destId="{DB951E36-951F-4551-942E-D08ED07ABCD4}" srcOrd="3" destOrd="0" presId="urn:microsoft.com/office/officeart/2005/8/layout/chevron2"/>
    <dgm:cxn modelId="{62E975AC-9117-488B-AD91-1536E6E03B3F}" type="presParOf" srcId="{3F328708-04B2-4086-92D1-24C3EF377FC2}" destId="{AAB394E4-392D-400D-890F-39A9C068D1D2}" srcOrd="4" destOrd="0" presId="urn:microsoft.com/office/officeart/2005/8/layout/chevron2"/>
    <dgm:cxn modelId="{BBFA8BC3-9A98-4A12-B339-A9518DFF3990}" type="presParOf" srcId="{AAB394E4-392D-400D-890F-39A9C068D1D2}" destId="{E3269C4F-73BE-4845-A832-D51828EED118}" srcOrd="0" destOrd="0" presId="urn:microsoft.com/office/officeart/2005/8/layout/chevron2"/>
    <dgm:cxn modelId="{D76779BA-DA79-4C41-9272-70748CB1EF8A}" type="presParOf" srcId="{AAB394E4-392D-400D-890F-39A9C068D1D2}" destId="{5A213ABA-429E-47F1-AD76-DDB200E88D1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7FDF804-3A96-496D-B067-9B905A29894E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A7EB345-08AB-4F9F-9ED9-0E09F8FAAF85}">
      <dgm:prSet/>
      <dgm:spPr/>
      <dgm:t>
        <a:bodyPr/>
        <a:lstStyle/>
        <a:p>
          <a:endParaRPr lang="uk-UA"/>
        </a:p>
      </dgm:t>
    </dgm:pt>
    <dgm:pt modelId="{F50E899D-731A-419C-8F20-8F0030D72EE5}" type="parTrans" cxnId="{C02E2E06-5D43-4EBA-B000-1013414330EF}">
      <dgm:prSet/>
      <dgm:spPr/>
      <dgm:t>
        <a:bodyPr/>
        <a:lstStyle/>
        <a:p>
          <a:endParaRPr lang="uk-UA"/>
        </a:p>
      </dgm:t>
    </dgm:pt>
    <dgm:pt modelId="{8104FEA3-F77B-44DA-AB53-F9F57FE61432}" type="sibTrans" cxnId="{C02E2E06-5D43-4EBA-B000-1013414330EF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uk-UA"/>
        </a:p>
      </dgm:t>
    </dgm:pt>
    <dgm:pt modelId="{A51F5FC9-F512-4E1D-A135-4837E9BF62BC}">
      <dgm:prSet/>
      <dgm:spPr/>
      <dgm:t>
        <a:bodyPr/>
        <a:lstStyle/>
        <a:p>
          <a:endParaRPr lang="uk-UA"/>
        </a:p>
      </dgm:t>
    </dgm:pt>
    <dgm:pt modelId="{80E38E49-99C1-4842-AC87-DEF53F2D1F5E}" type="parTrans" cxnId="{8BE0CD68-D132-40C0-A7BA-4DA51FC5B3F6}">
      <dgm:prSet/>
      <dgm:spPr/>
      <dgm:t>
        <a:bodyPr/>
        <a:lstStyle/>
        <a:p>
          <a:endParaRPr lang="uk-UA"/>
        </a:p>
      </dgm:t>
    </dgm:pt>
    <dgm:pt modelId="{5C80D5CA-EA47-4D95-92C3-13BFF8CB8F83}" type="sibTrans" cxnId="{8BE0CD68-D132-40C0-A7BA-4DA51FC5B3F6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uk-UA"/>
        </a:p>
      </dgm:t>
    </dgm:pt>
    <dgm:pt modelId="{53C5E975-53FE-47E3-AF7C-074C90B8A0DB}">
      <dgm:prSet/>
      <dgm:spPr/>
      <dgm:t>
        <a:bodyPr/>
        <a:lstStyle/>
        <a:p>
          <a:endParaRPr lang="uk-UA"/>
        </a:p>
      </dgm:t>
    </dgm:pt>
    <dgm:pt modelId="{59C958F5-1629-4BF6-A953-CDCF29160E0D}" type="parTrans" cxnId="{A72F3D65-9F09-481F-B510-0456A0F09017}">
      <dgm:prSet/>
      <dgm:spPr/>
      <dgm:t>
        <a:bodyPr/>
        <a:lstStyle/>
        <a:p>
          <a:endParaRPr lang="uk-UA"/>
        </a:p>
      </dgm:t>
    </dgm:pt>
    <dgm:pt modelId="{D6A04B1D-DD8E-4E6D-9732-A00C46EE79D2}" type="sibTrans" cxnId="{A72F3D65-9F09-481F-B510-0456A0F09017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uk-UA"/>
        </a:p>
      </dgm:t>
    </dgm:pt>
    <dgm:pt modelId="{DDED146E-86A2-422E-B437-E0F997F69B72}">
      <dgm:prSet/>
      <dgm:spPr/>
      <dgm:t>
        <a:bodyPr/>
        <a:lstStyle/>
        <a:p>
          <a:endParaRPr lang="uk-UA"/>
        </a:p>
      </dgm:t>
    </dgm:pt>
    <dgm:pt modelId="{E5BF22FF-00FE-4D24-93C8-226BD927DE97}" type="parTrans" cxnId="{BBED2EE5-60A1-45D2-8C7B-40BD0E9D1CC9}">
      <dgm:prSet/>
      <dgm:spPr/>
      <dgm:t>
        <a:bodyPr/>
        <a:lstStyle/>
        <a:p>
          <a:endParaRPr lang="uk-UA"/>
        </a:p>
      </dgm:t>
    </dgm:pt>
    <dgm:pt modelId="{682CC71E-98C8-4F7C-B9DE-D57E8C683D3B}" type="sibTrans" cxnId="{BBED2EE5-60A1-45D2-8C7B-40BD0E9D1CC9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uk-UA"/>
        </a:p>
      </dgm:t>
    </dgm:pt>
    <dgm:pt modelId="{B79F198B-14FD-4E1C-A1C5-E4B888E3753E}">
      <dgm:prSet/>
      <dgm:spPr/>
      <dgm:t>
        <a:bodyPr/>
        <a:lstStyle/>
        <a:p>
          <a:endParaRPr lang="uk-UA"/>
        </a:p>
      </dgm:t>
    </dgm:pt>
    <dgm:pt modelId="{2BA54E34-206D-4AE6-A00B-B4C740A4C34F}" type="parTrans" cxnId="{6035B18F-EE15-4521-9C21-7F17867ADA4A}">
      <dgm:prSet/>
      <dgm:spPr/>
      <dgm:t>
        <a:bodyPr/>
        <a:lstStyle/>
        <a:p>
          <a:endParaRPr lang="uk-UA"/>
        </a:p>
      </dgm:t>
    </dgm:pt>
    <dgm:pt modelId="{845543F1-2180-477F-8465-661B1517684A}" type="sibTrans" cxnId="{6035B18F-EE15-4521-9C21-7F17867ADA4A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</dgm:spPr>
      <dgm:t>
        <a:bodyPr/>
        <a:lstStyle/>
        <a:p>
          <a:endParaRPr lang="uk-UA"/>
        </a:p>
      </dgm:t>
    </dgm:pt>
    <dgm:pt modelId="{DE1035FD-9F39-4D75-BDCB-4640B908E4EE}" type="pres">
      <dgm:prSet presAssocID="{67FDF804-3A96-496D-B067-9B905A29894E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ru-RU"/>
        </a:p>
      </dgm:t>
    </dgm:pt>
    <dgm:pt modelId="{75A4A4D7-3579-4D5D-A4B2-4A44F0CD2A86}" type="pres">
      <dgm:prSet presAssocID="{67FDF804-3A96-496D-B067-9B905A29894E}" presName="picts" presStyleCnt="0"/>
      <dgm:spPr/>
    </dgm:pt>
    <dgm:pt modelId="{FE38E0C1-5665-499E-8E1C-FCF803FA10DD}" type="pres">
      <dgm:prSet presAssocID="{67FDF804-3A96-496D-B067-9B905A29894E}" presName="space1" presStyleCnt="0"/>
      <dgm:spPr/>
    </dgm:pt>
    <dgm:pt modelId="{826655B4-E971-40D0-A010-00B77B5E75C4}" type="pres">
      <dgm:prSet presAssocID="{67FDF804-3A96-496D-B067-9B905A29894E}" presName="space2" presStyleCnt="0"/>
      <dgm:spPr/>
    </dgm:pt>
    <dgm:pt modelId="{D1990610-8C0C-4D18-9A0B-CD9001C24F92}" type="pres">
      <dgm:prSet presAssocID="{8104FEA3-F77B-44DA-AB53-F9F57FE61432}" presName="pictA1" presStyleCnt="0"/>
      <dgm:spPr/>
    </dgm:pt>
    <dgm:pt modelId="{F1E814F0-4D4D-4965-AD82-059082D2CB12}" type="pres">
      <dgm:prSet presAssocID="{8104FEA3-F77B-44DA-AB53-F9F57FE61432}" presName="imageRepeatNode" presStyleLbl="alignNode1" presStyleIdx="0" presStyleCnt="5" custScaleX="115421"/>
      <dgm:spPr/>
      <dgm:t>
        <a:bodyPr/>
        <a:lstStyle/>
        <a:p>
          <a:endParaRPr lang="ru-RU"/>
        </a:p>
      </dgm:t>
    </dgm:pt>
    <dgm:pt modelId="{6C1698F3-64CB-4465-841B-5062DDC82282}" type="pres">
      <dgm:prSet presAssocID="{8104FEA3-F77B-44DA-AB53-F9F57FE61432}" presName="oneDotPict" presStyleCnt="0"/>
      <dgm:spPr/>
    </dgm:pt>
    <dgm:pt modelId="{19DA0F1F-A6EA-4167-8D01-14FAACE1DC93}" type="pres">
      <dgm:prSet presAssocID="{8104FEA3-F77B-44DA-AB53-F9F57FE61432}" presName="dotPict_11" presStyleLbl="solidFgAcc1" presStyleIdx="0" presStyleCnt="30"/>
      <dgm:spPr/>
    </dgm:pt>
    <dgm:pt modelId="{A660DBA5-F7AD-46CC-9FAE-93608A7E757F}" type="pres">
      <dgm:prSet presAssocID="{5C80D5CA-EA47-4D95-92C3-13BFF8CB8F83}" presName="pictA2" presStyleCnt="0"/>
      <dgm:spPr/>
    </dgm:pt>
    <dgm:pt modelId="{3A38068D-AE59-4E9E-B29F-1D976A3A92AF}" type="pres">
      <dgm:prSet presAssocID="{5C80D5CA-EA47-4D95-92C3-13BFF8CB8F83}" presName="imageRepeatNode" presStyleLbl="alignNode1" presStyleIdx="1" presStyleCnt="5"/>
      <dgm:spPr/>
      <dgm:t>
        <a:bodyPr/>
        <a:lstStyle/>
        <a:p>
          <a:endParaRPr lang="ru-RU"/>
        </a:p>
      </dgm:t>
    </dgm:pt>
    <dgm:pt modelId="{782250C1-C9F1-4AD7-ABF5-0907E6EC4D1B}" type="pres">
      <dgm:prSet presAssocID="{5C80D5CA-EA47-4D95-92C3-13BFF8CB8F83}" presName="twoDotsPict" presStyleCnt="0"/>
      <dgm:spPr/>
    </dgm:pt>
    <dgm:pt modelId="{137CF957-3B1E-4B4E-8FF5-90DDE05519AE}" type="pres">
      <dgm:prSet presAssocID="{5C80D5CA-EA47-4D95-92C3-13BFF8CB8F83}" presName="dotPict_21" presStyleLbl="solidFgAcc1" presStyleIdx="1" presStyleCnt="30"/>
      <dgm:spPr/>
    </dgm:pt>
    <dgm:pt modelId="{EDFA4C9C-6422-4735-B015-B55B3D3C2E48}" type="pres">
      <dgm:prSet presAssocID="{5C80D5CA-EA47-4D95-92C3-13BFF8CB8F83}" presName="dotPict_22" presStyleLbl="solidFgAcc1" presStyleIdx="2" presStyleCnt="30"/>
      <dgm:spPr/>
    </dgm:pt>
    <dgm:pt modelId="{75977BF4-8AFD-4736-BA40-9076794228C4}" type="pres">
      <dgm:prSet presAssocID="{D6A04B1D-DD8E-4E6D-9732-A00C46EE79D2}" presName="pictA3" presStyleCnt="0"/>
      <dgm:spPr/>
    </dgm:pt>
    <dgm:pt modelId="{5DFE3971-F8B3-4C23-8B20-7B35891F919E}" type="pres">
      <dgm:prSet presAssocID="{D6A04B1D-DD8E-4E6D-9732-A00C46EE79D2}" presName="imageRepeatNode" presStyleLbl="alignNode1" presStyleIdx="2" presStyleCnt="5"/>
      <dgm:spPr/>
      <dgm:t>
        <a:bodyPr/>
        <a:lstStyle/>
        <a:p>
          <a:endParaRPr lang="ru-RU"/>
        </a:p>
      </dgm:t>
    </dgm:pt>
    <dgm:pt modelId="{A37894B9-5F5E-4970-8AFF-6093BF8FB165}" type="pres">
      <dgm:prSet presAssocID="{D6A04B1D-DD8E-4E6D-9732-A00C46EE79D2}" presName="threeDotsPict" presStyleCnt="0"/>
      <dgm:spPr/>
    </dgm:pt>
    <dgm:pt modelId="{E6A2BCA0-977F-47C6-A9F6-17DA25B52798}" type="pres">
      <dgm:prSet presAssocID="{D6A04B1D-DD8E-4E6D-9732-A00C46EE79D2}" presName="dotPict_31" presStyleLbl="solidFgAcc1" presStyleIdx="3" presStyleCnt="30"/>
      <dgm:spPr/>
    </dgm:pt>
    <dgm:pt modelId="{40D924BF-64F7-4C7E-9EE8-1714728E5F20}" type="pres">
      <dgm:prSet presAssocID="{D6A04B1D-DD8E-4E6D-9732-A00C46EE79D2}" presName="dotPict_32" presStyleLbl="solidFgAcc1" presStyleIdx="4" presStyleCnt="30"/>
      <dgm:spPr/>
    </dgm:pt>
    <dgm:pt modelId="{842E128F-4EC0-4863-99FD-D94617F58ACB}" type="pres">
      <dgm:prSet presAssocID="{D6A04B1D-DD8E-4E6D-9732-A00C46EE79D2}" presName="dotPict_33" presStyleLbl="solidFgAcc1" presStyleIdx="5" presStyleCnt="30"/>
      <dgm:spPr/>
    </dgm:pt>
    <dgm:pt modelId="{F6668AAC-C665-453E-A335-A54E1A361993}" type="pres">
      <dgm:prSet presAssocID="{682CC71E-98C8-4F7C-B9DE-D57E8C683D3B}" presName="pictA4" presStyleCnt="0"/>
      <dgm:spPr/>
    </dgm:pt>
    <dgm:pt modelId="{0940ACD8-7AF5-4A8E-AB92-84DE3CEE40BB}" type="pres">
      <dgm:prSet presAssocID="{682CC71E-98C8-4F7C-B9DE-D57E8C683D3B}" presName="imageRepeatNode" presStyleLbl="alignNode1" presStyleIdx="3" presStyleCnt="5"/>
      <dgm:spPr/>
      <dgm:t>
        <a:bodyPr/>
        <a:lstStyle/>
        <a:p>
          <a:endParaRPr lang="ru-RU"/>
        </a:p>
      </dgm:t>
    </dgm:pt>
    <dgm:pt modelId="{4350836C-EEC7-4E22-90F8-768A0295389A}" type="pres">
      <dgm:prSet presAssocID="{682CC71E-98C8-4F7C-B9DE-D57E8C683D3B}" presName="fourDotsPict" presStyleCnt="0"/>
      <dgm:spPr/>
    </dgm:pt>
    <dgm:pt modelId="{2C1CACB5-E204-4FEE-87EB-CBF37F4B1564}" type="pres">
      <dgm:prSet presAssocID="{682CC71E-98C8-4F7C-B9DE-D57E8C683D3B}" presName="dotPict_41" presStyleLbl="solidFgAcc1" presStyleIdx="6" presStyleCnt="30"/>
      <dgm:spPr/>
    </dgm:pt>
    <dgm:pt modelId="{6254B381-6565-4E66-A31D-F497C7348998}" type="pres">
      <dgm:prSet presAssocID="{682CC71E-98C8-4F7C-B9DE-D57E8C683D3B}" presName="dotPict_42" presStyleLbl="solidFgAcc1" presStyleIdx="7" presStyleCnt="30"/>
      <dgm:spPr/>
    </dgm:pt>
    <dgm:pt modelId="{A9B6C126-1A88-4985-A574-88144A544305}" type="pres">
      <dgm:prSet presAssocID="{682CC71E-98C8-4F7C-B9DE-D57E8C683D3B}" presName="dotPict_43" presStyleLbl="solidFgAcc1" presStyleIdx="8" presStyleCnt="30"/>
      <dgm:spPr/>
    </dgm:pt>
    <dgm:pt modelId="{75778C54-9618-4817-AC3E-D81DA1C2225F}" type="pres">
      <dgm:prSet presAssocID="{682CC71E-98C8-4F7C-B9DE-D57E8C683D3B}" presName="dotPict_44" presStyleLbl="solidFgAcc1" presStyleIdx="9" presStyleCnt="30"/>
      <dgm:spPr/>
    </dgm:pt>
    <dgm:pt modelId="{C6F6BB4D-6EBA-4D1D-B38B-4EB3577ACF8B}" type="pres">
      <dgm:prSet presAssocID="{845543F1-2180-477F-8465-661B1517684A}" presName="pictA5" presStyleCnt="0"/>
      <dgm:spPr/>
    </dgm:pt>
    <dgm:pt modelId="{FB673611-5E52-43EC-876A-E6B9B13B157D}" type="pres">
      <dgm:prSet presAssocID="{845543F1-2180-477F-8465-661B1517684A}" presName="imageRepeatNode" presStyleLbl="alignNode1" presStyleIdx="4" presStyleCnt="5"/>
      <dgm:spPr/>
      <dgm:t>
        <a:bodyPr/>
        <a:lstStyle/>
        <a:p>
          <a:endParaRPr lang="ru-RU"/>
        </a:p>
      </dgm:t>
    </dgm:pt>
    <dgm:pt modelId="{36FD1953-7F51-4908-AFAA-AB0B6E58B874}" type="pres">
      <dgm:prSet presAssocID="{845543F1-2180-477F-8465-661B1517684A}" presName="fiveDotsPict" presStyleCnt="0"/>
      <dgm:spPr/>
    </dgm:pt>
    <dgm:pt modelId="{F6E3AF2D-180B-4EBB-9B3B-3140F38938FF}" type="pres">
      <dgm:prSet presAssocID="{845543F1-2180-477F-8465-661B1517684A}" presName="dotPict_51" presStyleLbl="solidFgAcc1" presStyleIdx="10" presStyleCnt="30"/>
      <dgm:spPr/>
    </dgm:pt>
    <dgm:pt modelId="{D8D5747C-5B9A-4D7C-B8F9-49F1E6E52074}" type="pres">
      <dgm:prSet presAssocID="{845543F1-2180-477F-8465-661B1517684A}" presName="dotPict_52" presStyleLbl="solidFgAcc1" presStyleIdx="11" presStyleCnt="30"/>
      <dgm:spPr/>
    </dgm:pt>
    <dgm:pt modelId="{A4A4DB5B-8989-4361-93F9-E960896A5773}" type="pres">
      <dgm:prSet presAssocID="{845543F1-2180-477F-8465-661B1517684A}" presName="dotPict_53" presStyleLbl="solidFgAcc1" presStyleIdx="12" presStyleCnt="30"/>
      <dgm:spPr/>
    </dgm:pt>
    <dgm:pt modelId="{0EFAA476-2499-4E31-B3B7-969B7D356C0F}" type="pres">
      <dgm:prSet presAssocID="{845543F1-2180-477F-8465-661B1517684A}" presName="dotPict_54" presStyleLbl="solidFgAcc1" presStyleIdx="13" presStyleCnt="30"/>
      <dgm:spPr/>
    </dgm:pt>
    <dgm:pt modelId="{E52CB8EB-FF7D-4402-874A-554DBE2A5A73}" type="pres">
      <dgm:prSet presAssocID="{845543F1-2180-477F-8465-661B1517684A}" presName="dotPict_55" presStyleLbl="solidFgAcc1" presStyleIdx="14" presStyleCnt="30"/>
      <dgm:spPr/>
    </dgm:pt>
    <dgm:pt modelId="{8A724493-ED87-4856-85D2-8C0CFFB75BFF}" type="pres">
      <dgm:prSet presAssocID="{67FDF804-3A96-496D-B067-9B905A29894E}" presName="txLine" presStyleCnt="0"/>
      <dgm:spPr/>
    </dgm:pt>
    <dgm:pt modelId="{A09A54D2-0C28-4B66-9E8C-697C76638BE4}" type="pres">
      <dgm:prSet presAssocID="{1A7EB345-08AB-4F9F-9ED9-0E09F8FAAF85}" presName="oneDotTx" presStyleCnt="0"/>
      <dgm:spPr/>
    </dgm:pt>
    <dgm:pt modelId="{3A4206DF-7908-45D3-86B0-057C3D0DA308}" type="pres">
      <dgm:prSet presAssocID="{1A7EB345-08AB-4F9F-9ED9-0E09F8FAAF85}" presName="dotTx_11" presStyleLbl="solidFgAcc1" presStyleIdx="15" presStyleCnt="30"/>
      <dgm:spPr/>
    </dgm:pt>
    <dgm:pt modelId="{61362208-CC63-4F61-B0F0-3880B69B09B1}" type="pres">
      <dgm:prSet presAssocID="{1A7EB345-08AB-4F9F-9ED9-0E09F8FAAF85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BA30F-A753-4E7D-9951-4DB1B25C4A7F}" type="pres">
      <dgm:prSet presAssocID="{A51F5FC9-F512-4E1D-A135-4837E9BF62BC}" presName="twoDotsTx" presStyleCnt="0"/>
      <dgm:spPr/>
    </dgm:pt>
    <dgm:pt modelId="{1DF32F04-9CEC-424B-A0F6-0218F5EA77A6}" type="pres">
      <dgm:prSet presAssocID="{A51F5FC9-F512-4E1D-A135-4837E9BF62BC}" presName="dotTx_21" presStyleLbl="solidFgAcc1" presStyleIdx="16" presStyleCnt="30"/>
      <dgm:spPr/>
    </dgm:pt>
    <dgm:pt modelId="{AEAE8049-D922-4139-BE26-28306EFDB7F1}" type="pres">
      <dgm:prSet presAssocID="{A51F5FC9-F512-4E1D-A135-4837E9BF62BC}" presName="dotTx_22" presStyleLbl="solidFgAcc1" presStyleIdx="17" presStyleCnt="30"/>
      <dgm:spPr/>
    </dgm:pt>
    <dgm:pt modelId="{4CE1015E-6AEE-4471-9223-4C5F49C47E0E}" type="pres">
      <dgm:prSet presAssocID="{A51F5FC9-F512-4E1D-A135-4837E9BF62BC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FB642B-50D4-444E-8D7B-7B50A01759A6}" type="pres">
      <dgm:prSet presAssocID="{53C5E975-53FE-47E3-AF7C-074C90B8A0DB}" presName="threeDotsTx" presStyleCnt="0"/>
      <dgm:spPr/>
    </dgm:pt>
    <dgm:pt modelId="{FDDCF831-06F6-4158-8E2A-85E7545560A8}" type="pres">
      <dgm:prSet presAssocID="{53C5E975-53FE-47E3-AF7C-074C90B8A0DB}" presName="dotTx_31" presStyleLbl="solidFgAcc1" presStyleIdx="18" presStyleCnt="30"/>
      <dgm:spPr/>
    </dgm:pt>
    <dgm:pt modelId="{B6396A36-1834-4BF4-A40A-156EE4CF459A}" type="pres">
      <dgm:prSet presAssocID="{53C5E975-53FE-47E3-AF7C-074C90B8A0DB}" presName="dotTx_32" presStyleLbl="solidFgAcc1" presStyleIdx="19" presStyleCnt="30"/>
      <dgm:spPr/>
    </dgm:pt>
    <dgm:pt modelId="{04730CD5-291A-4B4E-BB76-8BCCBF72B5EC}" type="pres">
      <dgm:prSet presAssocID="{53C5E975-53FE-47E3-AF7C-074C90B8A0DB}" presName="dotTx_33" presStyleLbl="solidFgAcc1" presStyleIdx="20" presStyleCnt="30"/>
      <dgm:spPr/>
    </dgm:pt>
    <dgm:pt modelId="{E98AC8EA-8706-4792-ADA5-FDAFFD4DDE20}" type="pres">
      <dgm:prSet presAssocID="{53C5E975-53FE-47E3-AF7C-074C90B8A0DB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B7E1BC-F25C-4C02-B05A-5C7E8B4B9FA8}" type="pres">
      <dgm:prSet presAssocID="{DDED146E-86A2-422E-B437-E0F997F69B72}" presName="fourDotsTx" presStyleCnt="0"/>
      <dgm:spPr/>
    </dgm:pt>
    <dgm:pt modelId="{FC5A3927-03A9-4078-8C97-878E34C918E4}" type="pres">
      <dgm:prSet presAssocID="{DDED146E-86A2-422E-B437-E0F997F69B72}" presName="dotTx_41" presStyleLbl="solidFgAcc1" presStyleIdx="21" presStyleCnt="30"/>
      <dgm:spPr/>
    </dgm:pt>
    <dgm:pt modelId="{44EF5B5B-3A24-4CBF-8134-2826F98259B0}" type="pres">
      <dgm:prSet presAssocID="{DDED146E-86A2-422E-B437-E0F997F69B72}" presName="dotTx_42" presStyleLbl="solidFgAcc1" presStyleIdx="22" presStyleCnt="30"/>
      <dgm:spPr/>
    </dgm:pt>
    <dgm:pt modelId="{3887E99E-6920-45EB-AC56-C48066533F0D}" type="pres">
      <dgm:prSet presAssocID="{DDED146E-86A2-422E-B437-E0F997F69B72}" presName="dotTx_43" presStyleLbl="solidFgAcc1" presStyleIdx="23" presStyleCnt="30"/>
      <dgm:spPr/>
    </dgm:pt>
    <dgm:pt modelId="{E2E26A07-1C48-4001-83CD-4EDCD35379FB}" type="pres">
      <dgm:prSet presAssocID="{DDED146E-86A2-422E-B437-E0F997F69B72}" presName="dotTx_44" presStyleLbl="solidFgAcc1" presStyleIdx="24" presStyleCnt="30"/>
      <dgm:spPr/>
    </dgm:pt>
    <dgm:pt modelId="{0E2B32C5-B8C6-4B4B-AE27-553555645A09}" type="pres">
      <dgm:prSet presAssocID="{DDED146E-86A2-422E-B437-E0F997F69B72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C8E36B-BD13-408B-A857-472B525B4691}" type="pres">
      <dgm:prSet presAssocID="{B79F198B-14FD-4E1C-A1C5-E4B888E3753E}" presName="fiveDotsTx" presStyleCnt="0"/>
      <dgm:spPr/>
    </dgm:pt>
    <dgm:pt modelId="{B3678D3E-E45B-4FD8-AAAF-B7F0710C947D}" type="pres">
      <dgm:prSet presAssocID="{B79F198B-14FD-4E1C-A1C5-E4B888E3753E}" presName="dotTx_51" presStyleLbl="solidFgAcc1" presStyleIdx="25" presStyleCnt="30"/>
      <dgm:spPr/>
    </dgm:pt>
    <dgm:pt modelId="{A1DF8141-58A1-493E-960D-1169CA959923}" type="pres">
      <dgm:prSet presAssocID="{B79F198B-14FD-4E1C-A1C5-E4B888E3753E}" presName="dotTx_52" presStyleLbl="solidFgAcc1" presStyleIdx="26" presStyleCnt="30"/>
      <dgm:spPr/>
    </dgm:pt>
    <dgm:pt modelId="{87FE5CDA-5BC9-4168-8E81-930217C27E73}" type="pres">
      <dgm:prSet presAssocID="{B79F198B-14FD-4E1C-A1C5-E4B888E3753E}" presName="dotTx_53" presStyleLbl="solidFgAcc1" presStyleIdx="27" presStyleCnt="30"/>
      <dgm:spPr/>
    </dgm:pt>
    <dgm:pt modelId="{8C99ABE0-F195-4CF2-9DF2-873489551EA6}" type="pres">
      <dgm:prSet presAssocID="{B79F198B-14FD-4E1C-A1C5-E4B888E3753E}" presName="dotTx_54" presStyleLbl="solidFgAcc1" presStyleIdx="28" presStyleCnt="30"/>
      <dgm:spPr/>
    </dgm:pt>
    <dgm:pt modelId="{58903918-035A-4624-B76E-9264D5E7C15B}" type="pres">
      <dgm:prSet presAssocID="{B79F198B-14FD-4E1C-A1C5-E4B888E3753E}" presName="dotTx_55" presStyleLbl="solidFgAcc1" presStyleIdx="29" presStyleCnt="30"/>
      <dgm:spPr/>
    </dgm:pt>
    <dgm:pt modelId="{BD4C1991-E482-4F83-AC13-3D36B51B1486}" type="pres">
      <dgm:prSet presAssocID="{B79F198B-14FD-4E1C-A1C5-E4B888E3753E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35B18F-EE15-4521-9C21-7F17867ADA4A}" srcId="{67FDF804-3A96-496D-B067-9B905A29894E}" destId="{B79F198B-14FD-4E1C-A1C5-E4B888E3753E}" srcOrd="4" destOrd="0" parTransId="{2BA54E34-206D-4AE6-A00B-B4C740A4C34F}" sibTransId="{845543F1-2180-477F-8465-661B1517684A}"/>
    <dgm:cxn modelId="{18418BEB-4CFA-4853-9585-3FA7B1A1552F}" type="presOf" srcId="{53C5E975-53FE-47E3-AF7C-074C90B8A0DB}" destId="{E98AC8EA-8706-4792-ADA5-FDAFFD4DDE20}" srcOrd="0" destOrd="0" presId="urn:microsoft.com/office/officeart/2009/3/layout/SpiralPicture"/>
    <dgm:cxn modelId="{E76C6E41-1CA3-4097-B4B9-E49374C35D45}" type="presOf" srcId="{67FDF804-3A96-496D-B067-9B905A29894E}" destId="{DE1035FD-9F39-4D75-BDCB-4640B908E4EE}" srcOrd="0" destOrd="0" presId="urn:microsoft.com/office/officeart/2009/3/layout/SpiralPicture"/>
    <dgm:cxn modelId="{BBED2EE5-60A1-45D2-8C7B-40BD0E9D1CC9}" srcId="{67FDF804-3A96-496D-B067-9B905A29894E}" destId="{DDED146E-86A2-422E-B437-E0F997F69B72}" srcOrd="3" destOrd="0" parTransId="{E5BF22FF-00FE-4D24-93C8-226BD927DE97}" sibTransId="{682CC71E-98C8-4F7C-B9DE-D57E8C683D3B}"/>
    <dgm:cxn modelId="{058A8996-B6A3-47F0-924D-F0C33846E5D9}" type="presOf" srcId="{A51F5FC9-F512-4E1D-A135-4837E9BF62BC}" destId="{4CE1015E-6AEE-4471-9223-4C5F49C47E0E}" srcOrd="0" destOrd="0" presId="urn:microsoft.com/office/officeart/2009/3/layout/SpiralPicture"/>
    <dgm:cxn modelId="{D6F0FCBD-F963-4F3B-8912-7D6A60610B53}" type="presOf" srcId="{845543F1-2180-477F-8465-661B1517684A}" destId="{FB673611-5E52-43EC-876A-E6B9B13B157D}" srcOrd="0" destOrd="0" presId="urn:microsoft.com/office/officeart/2009/3/layout/SpiralPicture"/>
    <dgm:cxn modelId="{A72F3D65-9F09-481F-B510-0456A0F09017}" srcId="{67FDF804-3A96-496D-B067-9B905A29894E}" destId="{53C5E975-53FE-47E3-AF7C-074C90B8A0DB}" srcOrd="2" destOrd="0" parTransId="{59C958F5-1629-4BF6-A953-CDCF29160E0D}" sibTransId="{D6A04B1D-DD8E-4E6D-9732-A00C46EE79D2}"/>
    <dgm:cxn modelId="{C02E2E06-5D43-4EBA-B000-1013414330EF}" srcId="{67FDF804-3A96-496D-B067-9B905A29894E}" destId="{1A7EB345-08AB-4F9F-9ED9-0E09F8FAAF85}" srcOrd="0" destOrd="0" parTransId="{F50E899D-731A-419C-8F20-8F0030D72EE5}" sibTransId="{8104FEA3-F77B-44DA-AB53-F9F57FE61432}"/>
    <dgm:cxn modelId="{8BE0CD68-D132-40C0-A7BA-4DA51FC5B3F6}" srcId="{67FDF804-3A96-496D-B067-9B905A29894E}" destId="{A51F5FC9-F512-4E1D-A135-4837E9BF62BC}" srcOrd="1" destOrd="0" parTransId="{80E38E49-99C1-4842-AC87-DEF53F2D1F5E}" sibTransId="{5C80D5CA-EA47-4D95-92C3-13BFF8CB8F83}"/>
    <dgm:cxn modelId="{56C87069-4F89-4BC1-8F6B-AF1C03533128}" type="presOf" srcId="{1A7EB345-08AB-4F9F-9ED9-0E09F8FAAF85}" destId="{61362208-CC63-4F61-B0F0-3880B69B09B1}" srcOrd="0" destOrd="0" presId="urn:microsoft.com/office/officeart/2009/3/layout/SpiralPicture"/>
    <dgm:cxn modelId="{9B29D8E0-2476-4FC1-9DE2-721CCA6E01FC}" type="presOf" srcId="{B79F198B-14FD-4E1C-A1C5-E4B888E3753E}" destId="{BD4C1991-E482-4F83-AC13-3D36B51B1486}" srcOrd="0" destOrd="0" presId="urn:microsoft.com/office/officeart/2009/3/layout/SpiralPicture"/>
    <dgm:cxn modelId="{8CF7CCCD-EA28-4D7E-8009-C4A8D2D34349}" type="presOf" srcId="{DDED146E-86A2-422E-B437-E0F997F69B72}" destId="{0E2B32C5-B8C6-4B4B-AE27-553555645A09}" srcOrd="0" destOrd="0" presId="urn:microsoft.com/office/officeart/2009/3/layout/SpiralPicture"/>
    <dgm:cxn modelId="{1D1894CE-C3CD-4A07-8C17-71FF56A15EEF}" type="presOf" srcId="{D6A04B1D-DD8E-4E6D-9732-A00C46EE79D2}" destId="{5DFE3971-F8B3-4C23-8B20-7B35891F919E}" srcOrd="0" destOrd="0" presId="urn:microsoft.com/office/officeart/2009/3/layout/SpiralPicture"/>
    <dgm:cxn modelId="{D83C7842-B526-4686-A6FA-865169250F48}" type="presOf" srcId="{682CC71E-98C8-4F7C-B9DE-D57E8C683D3B}" destId="{0940ACD8-7AF5-4A8E-AB92-84DE3CEE40BB}" srcOrd="0" destOrd="0" presId="urn:microsoft.com/office/officeart/2009/3/layout/SpiralPicture"/>
    <dgm:cxn modelId="{6E6A2D23-0BD4-423D-9331-9A3F8A6CF996}" type="presOf" srcId="{5C80D5CA-EA47-4D95-92C3-13BFF8CB8F83}" destId="{3A38068D-AE59-4E9E-B29F-1D976A3A92AF}" srcOrd="0" destOrd="0" presId="urn:microsoft.com/office/officeart/2009/3/layout/SpiralPicture"/>
    <dgm:cxn modelId="{34FC15BC-031E-406E-8B10-C6F1009795E9}" type="presOf" srcId="{8104FEA3-F77B-44DA-AB53-F9F57FE61432}" destId="{F1E814F0-4D4D-4965-AD82-059082D2CB12}" srcOrd="0" destOrd="0" presId="urn:microsoft.com/office/officeart/2009/3/layout/SpiralPicture"/>
    <dgm:cxn modelId="{12A21D98-F063-4C25-BF7E-DF94D3DB7AB4}" type="presParOf" srcId="{DE1035FD-9F39-4D75-BDCB-4640B908E4EE}" destId="{75A4A4D7-3579-4D5D-A4B2-4A44F0CD2A86}" srcOrd="0" destOrd="0" presId="urn:microsoft.com/office/officeart/2009/3/layout/SpiralPicture"/>
    <dgm:cxn modelId="{AD7D3B0C-F970-440F-99AB-CDCF46CE1A99}" type="presParOf" srcId="{75A4A4D7-3579-4D5D-A4B2-4A44F0CD2A86}" destId="{FE38E0C1-5665-499E-8E1C-FCF803FA10DD}" srcOrd="0" destOrd="0" presId="urn:microsoft.com/office/officeart/2009/3/layout/SpiralPicture"/>
    <dgm:cxn modelId="{13BEBA99-B94A-45F5-A230-B9D4F54D778D}" type="presParOf" srcId="{75A4A4D7-3579-4D5D-A4B2-4A44F0CD2A86}" destId="{826655B4-E971-40D0-A010-00B77B5E75C4}" srcOrd="1" destOrd="0" presId="urn:microsoft.com/office/officeart/2009/3/layout/SpiralPicture"/>
    <dgm:cxn modelId="{184C9E61-053E-4987-821C-A967A3027FF0}" type="presParOf" srcId="{75A4A4D7-3579-4D5D-A4B2-4A44F0CD2A86}" destId="{D1990610-8C0C-4D18-9A0B-CD9001C24F92}" srcOrd="2" destOrd="0" presId="urn:microsoft.com/office/officeart/2009/3/layout/SpiralPicture"/>
    <dgm:cxn modelId="{E3C8A304-F466-430D-B1F6-5C4A9EA4D373}" type="presParOf" srcId="{D1990610-8C0C-4D18-9A0B-CD9001C24F92}" destId="{F1E814F0-4D4D-4965-AD82-059082D2CB12}" srcOrd="0" destOrd="0" presId="urn:microsoft.com/office/officeart/2009/3/layout/SpiralPicture"/>
    <dgm:cxn modelId="{EBCA4D9C-F646-4670-8A5E-D4F7E7E5CD0E}" type="presParOf" srcId="{75A4A4D7-3579-4D5D-A4B2-4A44F0CD2A86}" destId="{6C1698F3-64CB-4465-841B-5062DDC82282}" srcOrd="3" destOrd="0" presId="urn:microsoft.com/office/officeart/2009/3/layout/SpiralPicture"/>
    <dgm:cxn modelId="{3086D69D-13A6-4960-B838-8339AFAE45D6}" type="presParOf" srcId="{6C1698F3-64CB-4465-841B-5062DDC82282}" destId="{19DA0F1F-A6EA-4167-8D01-14FAACE1DC93}" srcOrd="0" destOrd="0" presId="urn:microsoft.com/office/officeart/2009/3/layout/SpiralPicture"/>
    <dgm:cxn modelId="{0D58E5C3-E2FE-4A05-9708-203A80520C0E}" type="presParOf" srcId="{75A4A4D7-3579-4D5D-A4B2-4A44F0CD2A86}" destId="{A660DBA5-F7AD-46CC-9FAE-93608A7E757F}" srcOrd="4" destOrd="0" presId="urn:microsoft.com/office/officeart/2009/3/layout/SpiralPicture"/>
    <dgm:cxn modelId="{E77F4BDD-0F69-47B9-8F25-4B8355FB0799}" type="presParOf" srcId="{A660DBA5-F7AD-46CC-9FAE-93608A7E757F}" destId="{3A38068D-AE59-4E9E-B29F-1D976A3A92AF}" srcOrd="0" destOrd="0" presId="urn:microsoft.com/office/officeart/2009/3/layout/SpiralPicture"/>
    <dgm:cxn modelId="{38B625BE-C2EE-406C-B341-C18E6F486661}" type="presParOf" srcId="{75A4A4D7-3579-4D5D-A4B2-4A44F0CD2A86}" destId="{782250C1-C9F1-4AD7-ABF5-0907E6EC4D1B}" srcOrd="5" destOrd="0" presId="urn:microsoft.com/office/officeart/2009/3/layout/SpiralPicture"/>
    <dgm:cxn modelId="{70D65A63-7DFD-4685-B4B1-E0B878370C0B}" type="presParOf" srcId="{782250C1-C9F1-4AD7-ABF5-0907E6EC4D1B}" destId="{137CF957-3B1E-4B4E-8FF5-90DDE05519AE}" srcOrd="0" destOrd="0" presId="urn:microsoft.com/office/officeart/2009/3/layout/SpiralPicture"/>
    <dgm:cxn modelId="{995F0F12-4181-4D49-89E2-9D9E77797077}" type="presParOf" srcId="{782250C1-C9F1-4AD7-ABF5-0907E6EC4D1B}" destId="{EDFA4C9C-6422-4735-B015-B55B3D3C2E48}" srcOrd="1" destOrd="0" presId="urn:microsoft.com/office/officeart/2009/3/layout/SpiralPicture"/>
    <dgm:cxn modelId="{9DEB859E-DA91-4A0A-92D5-04AC13FE30F5}" type="presParOf" srcId="{75A4A4D7-3579-4D5D-A4B2-4A44F0CD2A86}" destId="{75977BF4-8AFD-4736-BA40-9076794228C4}" srcOrd="6" destOrd="0" presId="urn:microsoft.com/office/officeart/2009/3/layout/SpiralPicture"/>
    <dgm:cxn modelId="{7E8504D7-DB23-424C-AC9E-99BFB8B36A5E}" type="presParOf" srcId="{75977BF4-8AFD-4736-BA40-9076794228C4}" destId="{5DFE3971-F8B3-4C23-8B20-7B35891F919E}" srcOrd="0" destOrd="0" presId="urn:microsoft.com/office/officeart/2009/3/layout/SpiralPicture"/>
    <dgm:cxn modelId="{C0A9916B-5144-4808-8C15-CDA7F45375F8}" type="presParOf" srcId="{75A4A4D7-3579-4D5D-A4B2-4A44F0CD2A86}" destId="{A37894B9-5F5E-4970-8AFF-6093BF8FB165}" srcOrd="7" destOrd="0" presId="urn:microsoft.com/office/officeart/2009/3/layout/SpiralPicture"/>
    <dgm:cxn modelId="{F17905D9-3F63-4831-8F22-92999785499A}" type="presParOf" srcId="{A37894B9-5F5E-4970-8AFF-6093BF8FB165}" destId="{E6A2BCA0-977F-47C6-A9F6-17DA25B52798}" srcOrd="0" destOrd="0" presId="urn:microsoft.com/office/officeart/2009/3/layout/SpiralPicture"/>
    <dgm:cxn modelId="{5D85B58D-68A8-428A-A88A-B3A81E54E3E0}" type="presParOf" srcId="{A37894B9-5F5E-4970-8AFF-6093BF8FB165}" destId="{40D924BF-64F7-4C7E-9EE8-1714728E5F20}" srcOrd="1" destOrd="0" presId="urn:microsoft.com/office/officeart/2009/3/layout/SpiralPicture"/>
    <dgm:cxn modelId="{6179F32B-6249-4676-B503-788273F2FBB1}" type="presParOf" srcId="{A37894B9-5F5E-4970-8AFF-6093BF8FB165}" destId="{842E128F-4EC0-4863-99FD-D94617F58ACB}" srcOrd="2" destOrd="0" presId="urn:microsoft.com/office/officeart/2009/3/layout/SpiralPicture"/>
    <dgm:cxn modelId="{5E6F3C49-5737-466B-BB81-E0376AFAB044}" type="presParOf" srcId="{75A4A4D7-3579-4D5D-A4B2-4A44F0CD2A86}" destId="{F6668AAC-C665-453E-A335-A54E1A361993}" srcOrd="8" destOrd="0" presId="urn:microsoft.com/office/officeart/2009/3/layout/SpiralPicture"/>
    <dgm:cxn modelId="{A4DF7767-5F3F-4AC6-BA07-30E45510960C}" type="presParOf" srcId="{F6668AAC-C665-453E-A335-A54E1A361993}" destId="{0940ACD8-7AF5-4A8E-AB92-84DE3CEE40BB}" srcOrd="0" destOrd="0" presId="urn:microsoft.com/office/officeart/2009/3/layout/SpiralPicture"/>
    <dgm:cxn modelId="{D058F7C8-A9A6-46CE-831C-62BFFC7B4A25}" type="presParOf" srcId="{75A4A4D7-3579-4D5D-A4B2-4A44F0CD2A86}" destId="{4350836C-EEC7-4E22-90F8-768A0295389A}" srcOrd="9" destOrd="0" presId="urn:microsoft.com/office/officeart/2009/3/layout/SpiralPicture"/>
    <dgm:cxn modelId="{0F788DD0-66C9-43C5-AC04-9A776C9E9670}" type="presParOf" srcId="{4350836C-EEC7-4E22-90F8-768A0295389A}" destId="{2C1CACB5-E204-4FEE-87EB-CBF37F4B1564}" srcOrd="0" destOrd="0" presId="urn:microsoft.com/office/officeart/2009/3/layout/SpiralPicture"/>
    <dgm:cxn modelId="{E4351574-A522-4F02-98C3-C04236CCAD67}" type="presParOf" srcId="{4350836C-EEC7-4E22-90F8-768A0295389A}" destId="{6254B381-6565-4E66-A31D-F497C7348998}" srcOrd="1" destOrd="0" presId="urn:microsoft.com/office/officeart/2009/3/layout/SpiralPicture"/>
    <dgm:cxn modelId="{29C482FA-3B0E-45B0-9A9F-609F3CC33105}" type="presParOf" srcId="{4350836C-EEC7-4E22-90F8-768A0295389A}" destId="{A9B6C126-1A88-4985-A574-88144A544305}" srcOrd="2" destOrd="0" presId="urn:microsoft.com/office/officeart/2009/3/layout/SpiralPicture"/>
    <dgm:cxn modelId="{D590D335-9A29-459B-95B4-99E297E21210}" type="presParOf" srcId="{4350836C-EEC7-4E22-90F8-768A0295389A}" destId="{75778C54-9618-4817-AC3E-D81DA1C2225F}" srcOrd="3" destOrd="0" presId="urn:microsoft.com/office/officeart/2009/3/layout/SpiralPicture"/>
    <dgm:cxn modelId="{976F3ACA-8B41-4D42-B613-78457608015E}" type="presParOf" srcId="{75A4A4D7-3579-4D5D-A4B2-4A44F0CD2A86}" destId="{C6F6BB4D-6EBA-4D1D-B38B-4EB3577ACF8B}" srcOrd="10" destOrd="0" presId="urn:microsoft.com/office/officeart/2009/3/layout/SpiralPicture"/>
    <dgm:cxn modelId="{7241B2E4-CD42-4B18-A5D8-58363D5E6B1A}" type="presParOf" srcId="{C6F6BB4D-6EBA-4D1D-B38B-4EB3577ACF8B}" destId="{FB673611-5E52-43EC-876A-E6B9B13B157D}" srcOrd="0" destOrd="0" presId="urn:microsoft.com/office/officeart/2009/3/layout/SpiralPicture"/>
    <dgm:cxn modelId="{C3BCB30D-E1CB-4CCA-8C6A-35001B189FAA}" type="presParOf" srcId="{75A4A4D7-3579-4D5D-A4B2-4A44F0CD2A86}" destId="{36FD1953-7F51-4908-AFAA-AB0B6E58B874}" srcOrd="11" destOrd="0" presId="urn:microsoft.com/office/officeart/2009/3/layout/SpiralPicture"/>
    <dgm:cxn modelId="{BD592C2A-A1B4-4425-98D2-CDC5C5EDF0D7}" type="presParOf" srcId="{36FD1953-7F51-4908-AFAA-AB0B6E58B874}" destId="{F6E3AF2D-180B-4EBB-9B3B-3140F38938FF}" srcOrd="0" destOrd="0" presId="urn:microsoft.com/office/officeart/2009/3/layout/SpiralPicture"/>
    <dgm:cxn modelId="{43473064-B5DA-41ED-BD16-07D0A0B52236}" type="presParOf" srcId="{36FD1953-7F51-4908-AFAA-AB0B6E58B874}" destId="{D8D5747C-5B9A-4D7C-B8F9-49F1E6E52074}" srcOrd="1" destOrd="0" presId="urn:microsoft.com/office/officeart/2009/3/layout/SpiralPicture"/>
    <dgm:cxn modelId="{53954FF6-B567-43C3-9A70-2B1713516EB0}" type="presParOf" srcId="{36FD1953-7F51-4908-AFAA-AB0B6E58B874}" destId="{A4A4DB5B-8989-4361-93F9-E960896A5773}" srcOrd="2" destOrd="0" presId="urn:microsoft.com/office/officeart/2009/3/layout/SpiralPicture"/>
    <dgm:cxn modelId="{85A3E0F2-D372-4177-BC05-20F17BCD2C92}" type="presParOf" srcId="{36FD1953-7F51-4908-AFAA-AB0B6E58B874}" destId="{0EFAA476-2499-4E31-B3B7-969B7D356C0F}" srcOrd="3" destOrd="0" presId="urn:microsoft.com/office/officeart/2009/3/layout/SpiralPicture"/>
    <dgm:cxn modelId="{41A8F9FB-3500-4426-9A5F-88F41CDB1A55}" type="presParOf" srcId="{36FD1953-7F51-4908-AFAA-AB0B6E58B874}" destId="{E52CB8EB-FF7D-4402-874A-554DBE2A5A73}" srcOrd="4" destOrd="0" presId="urn:microsoft.com/office/officeart/2009/3/layout/SpiralPicture"/>
    <dgm:cxn modelId="{9A16FA94-B6A6-4B1E-9BE5-E39188BF4977}" type="presParOf" srcId="{DE1035FD-9F39-4D75-BDCB-4640B908E4EE}" destId="{8A724493-ED87-4856-85D2-8C0CFFB75BFF}" srcOrd="1" destOrd="0" presId="urn:microsoft.com/office/officeart/2009/3/layout/SpiralPicture"/>
    <dgm:cxn modelId="{381B69A6-2E85-424A-94A2-F801A91CBC2A}" type="presParOf" srcId="{8A724493-ED87-4856-85D2-8C0CFFB75BFF}" destId="{A09A54D2-0C28-4B66-9E8C-697C76638BE4}" srcOrd="0" destOrd="0" presId="urn:microsoft.com/office/officeart/2009/3/layout/SpiralPicture"/>
    <dgm:cxn modelId="{6A115BBB-4216-401F-BBB2-7751A00650A2}" type="presParOf" srcId="{A09A54D2-0C28-4B66-9E8C-697C76638BE4}" destId="{3A4206DF-7908-45D3-86B0-057C3D0DA308}" srcOrd="0" destOrd="0" presId="urn:microsoft.com/office/officeart/2009/3/layout/SpiralPicture"/>
    <dgm:cxn modelId="{2DABF3E7-4906-4786-AE60-4BCA4A83243A}" type="presParOf" srcId="{8A724493-ED87-4856-85D2-8C0CFFB75BFF}" destId="{61362208-CC63-4F61-B0F0-3880B69B09B1}" srcOrd="1" destOrd="0" presId="urn:microsoft.com/office/officeart/2009/3/layout/SpiralPicture"/>
    <dgm:cxn modelId="{C4DAC719-5970-482F-BA2E-48CC8F708A8F}" type="presParOf" srcId="{8A724493-ED87-4856-85D2-8C0CFFB75BFF}" destId="{693BA30F-A753-4E7D-9951-4DB1B25C4A7F}" srcOrd="2" destOrd="0" presId="urn:microsoft.com/office/officeart/2009/3/layout/SpiralPicture"/>
    <dgm:cxn modelId="{C2BA05B1-A07B-480D-ADEB-792FDA206102}" type="presParOf" srcId="{693BA30F-A753-4E7D-9951-4DB1B25C4A7F}" destId="{1DF32F04-9CEC-424B-A0F6-0218F5EA77A6}" srcOrd="0" destOrd="0" presId="urn:microsoft.com/office/officeart/2009/3/layout/SpiralPicture"/>
    <dgm:cxn modelId="{305A2389-135F-47BB-87AA-50E5739F033C}" type="presParOf" srcId="{693BA30F-A753-4E7D-9951-4DB1B25C4A7F}" destId="{AEAE8049-D922-4139-BE26-28306EFDB7F1}" srcOrd="1" destOrd="0" presId="urn:microsoft.com/office/officeart/2009/3/layout/SpiralPicture"/>
    <dgm:cxn modelId="{B2215BA2-6045-44D0-B299-642D100B96C5}" type="presParOf" srcId="{8A724493-ED87-4856-85D2-8C0CFFB75BFF}" destId="{4CE1015E-6AEE-4471-9223-4C5F49C47E0E}" srcOrd="3" destOrd="0" presId="urn:microsoft.com/office/officeart/2009/3/layout/SpiralPicture"/>
    <dgm:cxn modelId="{9AC4479D-1F51-4235-BBAE-E1F4E7B961BD}" type="presParOf" srcId="{8A724493-ED87-4856-85D2-8C0CFFB75BFF}" destId="{90FB642B-50D4-444E-8D7B-7B50A01759A6}" srcOrd="4" destOrd="0" presId="urn:microsoft.com/office/officeart/2009/3/layout/SpiralPicture"/>
    <dgm:cxn modelId="{04CB3855-D6E0-46F4-9731-48D6B25F49C3}" type="presParOf" srcId="{90FB642B-50D4-444E-8D7B-7B50A01759A6}" destId="{FDDCF831-06F6-4158-8E2A-85E7545560A8}" srcOrd="0" destOrd="0" presId="urn:microsoft.com/office/officeart/2009/3/layout/SpiralPicture"/>
    <dgm:cxn modelId="{A6040D2B-B574-41C3-AD74-8F8C1A8A813D}" type="presParOf" srcId="{90FB642B-50D4-444E-8D7B-7B50A01759A6}" destId="{B6396A36-1834-4BF4-A40A-156EE4CF459A}" srcOrd="1" destOrd="0" presId="urn:microsoft.com/office/officeart/2009/3/layout/SpiralPicture"/>
    <dgm:cxn modelId="{207D37EB-CA11-4092-8EE0-A22E3F0DD4A3}" type="presParOf" srcId="{90FB642B-50D4-444E-8D7B-7B50A01759A6}" destId="{04730CD5-291A-4B4E-BB76-8BCCBF72B5EC}" srcOrd="2" destOrd="0" presId="urn:microsoft.com/office/officeart/2009/3/layout/SpiralPicture"/>
    <dgm:cxn modelId="{9A38B181-71B4-4C2A-B712-AA759985E764}" type="presParOf" srcId="{8A724493-ED87-4856-85D2-8C0CFFB75BFF}" destId="{E98AC8EA-8706-4792-ADA5-FDAFFD4DDE20}" srcOrd="5" destOrd="0" presId="urn:microsoft.com/office/officeart/2009/3/layout/SpiralPicture"/>
    <dgm:cxn modelId="{2B19102E-7F92-4853-978C-0B4B15BE90DF}" type="presParOf" srcId="{8A724493-ED87-4856-85D2-8C0CFFB75BFF}" destId="{A1B7E1BC-F25C-4C02-B05A-5C7E8B4B9FA8}" srcOrd="6" destOrd="0" presId="urn:microsoft.com/office/officeart/2009/3/layout/SpiralPicture"/>
    <dgm:cxn modelId="{046337FF-D969-4CA8-831A-8B56D0757D33}" type="presParOf" srcId="{A1B7E1BC-F25C-4C02-B05A-5C7E8B4B9FA8}" destId="{FC5A3927-03A9-4078-8C97-878E34C918E4}" srcOrd="0" destOrd="0" presId="urn:microsoft.com/office/officeart/2009/3/layout/SpiralPicture"/>
    <dgm:cxn modelId="{B2C82D9D-22EA-4FD7-815B-B3B67682D387}" type="presParOf" srcId="{A1B7E1BC-F25C-4C02-B05A-5C7E8B4B9FA8}" destId="{44EF5B5B-3A24-4CBF-8134-2826F98259B0}" srcOrd="1" destOrd="0" presId="urn:microsoft.com/office/officeart/2009/3/layout/SpiralPicture"/>
    <dgm:cxn modelId="{ABF9D9EC-517B-4887-A8BE-CA32F1905EA7}" type="presParOf" srcId="{A1B7E1BC-F25C-4C02-B05A-5C7E8B4B9FA8}" destId="{3887E99E-6920-45EB-AC56-C48066533F0D}" srcOrd="2" destOrd="0" presId="urn:microsoft.com/office/officeart/2009/3/layout/SpiralPicture"/>
    <dgm:cxn modelId="{15A07D14-F88A-4162-BAF4-EBF627F49E57}" type="presParOf" srcId="{A1B7E1BC-F25C-4C02-B05A-5C7E8B4B9FA8}" destId="{E2E26A07-1C48-4001-83CD-4EDCD35379FB}" srcOrd="3" destOrd="0" presId="urn:microsoft.com/office/officeart/2009/3/layout/SpiralPicture"/>
    <dgm:cxn modelId="{2BE9B288-AC14-482C-B503-28DB1C87166E}" type="presParOf" srcId="{8A724493-ED87-4856-85D2-8C0CFFB75BFF}" destId="{0E2B32C5-B8C6-4B4B-AE27-553555645A09}" srcOrd="7" destOrd="0" presId="urn:microsoft.com/office/officeart/2009/3/layout/SpiralPicture"/>
    <dgm:cxn modelId="{186427AC-CA62-41AE-9DA5-77A02230B842}" type="presParOf" srcId="{8A724493-ED87-4856-85D2-8C0CFFB75BFF}" destId="{33C8E36B-BD13-408B-A857-472B525B4691}" srcOrd="8" destOrd="0" presId="urn:microsoft.com/office/officeart/2009/3/layout/SpiralPicture"/>
    <dgm:cxn modelId="{8C3B3249-D932-4A68-B5A7-573B9C29ECDF}" type="presParOf" srcId="{33C8E36B-BD13-408B-A857-472B525B4691}" destId="{B3678D3E-E45B-4FD8-AAAF-B7F0710C947D}" srcOrd="0" destOrd="0" presId="urn:microsoft.com/office/officeart/2009/3/layout/SpiralPicture"/>
    <dgm:cxn modelId="{60ECBE76-1FD6-4B7A-B634-6BC8FD6DBF5E}" type="presParOf" srcId="{33C8E36B-BD13-408B-A857-472B525B4691}" destId="{A1DF8141-58A1-493E-960D-1169CA959923}" srcOrd="1" destOrd="0" presId="urn:microsoft.com/office/officeart/2009/3/layout/SpiralPicture"/>
    <dgm:cxn modelId="{7079D6E6-670E-4639-81D1-F7CD7DB3BC4F}" type="presParOf" srcId="{33C8E36B-BD13-408B-A857-472B525B4691}" destId="{87FE5CDA-5BC9-4168-8E81-930217C27E73}" srcOrd="2" destOrd="0" presId="urn:microsoft.com/office/officeart/2009/3/layout/SpiralPicture"/>
    <dgm:cxn modelId="{0ECC9160-F09C-46BE-B073-965BDB163FC1}" type="presParOf" srcId="{33C8E36B-BD13-408B-A857-472B525B4691}" destId="{8C99ABE0-F195-4CF2-9DF2-873489551EA6}" srcOrd="3" destOrd="0" presId="urn:microsoft.com/office/officeart/2009/3/layout/SpiralPicture"/>
    <dgm:cxn modelId="{F526045A-BE0C-4C9D-B170-C6242838949E}" type="presParOf" srcId="{33C8E36B-BD13-408B-A857-472B525B4691}" destId="{58903918-035A-4624-B76E-9264D5E7C15B}" srcOrd="4" destOrd="0" presId="urn:microsoft.com/office/officeart/2009/3/layout/SpiralPicture"/>
    <dgm:cxn modelId="{26EE57D7-A66C-426A-8A5D-4666A95B1C0E}" type="presParOf" srcId="{8A724493-ED87-4856-85D2-8C0CFFB75BFF}" destId="{BD4C1991-E482-4F83-AC13-3D36B51B1486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1F26E27-6BB3-4960-BC7C-A6A8A5F00795}" type="doc">
      <dgm:prSet loTypeId="urn:microsoft.com/office/officeart/2005/8/layout/matrix1" loCatId="matrix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759A4161-6C5A-4CA7-9035-5DCDA400CEF6}">
      <dgm:prSet phldrT="[Текст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C00000"/>
        </a:solidFill>
      </dgm:spPr>
      <dgm:t>
        <a:bodyPr/>
        <a:lstStyle/>
        <a:p>
          <a:r>
            <a:rPr lang="uk-UA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Я випускник – патріот </a:t>
          </a:r>
          <a:endParaRPr lang="uk-UA" b="1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7881604-CBDA-45C3-856F-F20962D0264E}" type="parTrans" cxnId="{8FA61525-67B5-466F-B699-DC013039C4DD}">
      <dgm:prSet/>
      <dgm:spPr/>
      <dgm:t>
        <a:bodyPr/>
        <a:lstStyle/>
        <a:p>
          <a:endParaRPr lang="uk-UA"/>
        </a:p>
      </dgm:t>
    </dgm:pt>
    <dgm:pt modelId="{8886C44F-A86B-4173-BD4C-3BE772B667B2}" type="sibTrans" cxnId="{8FA61525-67B5-466F-B699-DC013039C4DD}">
      <dgm:prSet/>
      <dgm:spPr/>
      <dgm:t>
        <a:bodyPr/>
        <a:lstStyle/>
        <a:p>
          <a:endParaRPr lang="uk-UA"/>
        </a:p>
      </dgm:t>
    </dgm:pt>
    <dgm:pt modelId="{8383A798-43AF-48BA-A23A-A59C23CEBBB6}">
      <dgm:prSet phldrT="[Текст]"/>
      <dgm:spPr/>
      <dgm:t>
        <a:bodyPr/>
        <a:lstStyle/>
        <a:p>
          <a:endParaRPr lang="uk-UA"/>
        </a:p>
      </dgm:t>
    </dgm:pt>
    <dgm:pt modelId="{2167C64B-DA1A-4F27-B202-C9539F169568}" type="parTrans" cxnId="{AA4A2273-6319-4BB0-B81B-36C8C61EE192}">
      <dgm:prSet/>
      <dgm:spPr/>
      <dgm:t>
        <a:bodyPr/>
        <a:lstStyle/>
        <a:p>
          <a:endParaRPr lang="uk-UA"/>
        </a:p>
      </dgm:t>
    </dgm:pt>
    <dgm:pt modelId="{6A77FD28-3148-4756-8A7E-1E1E4100BF5F}" type="sibTrans" cxnId="{AA4A2273-6319-4BB0-B81B-36C8C61EE192}">
      <dgm:prSet/>
      <dgm:spPr/>
      <dgm:t>
        <a:bodyPr/>
        <a:lstStyle/>
        <a:p>
          <a:endParaRPr lang="uk-UA"/>
        </a:p>
      </dgm:t>
    </dgm:pt>
    <dgm:pt modelId="{264CA183-F573-422B-9BC7-EACD99F4C9C1}">
      <dgm:prSet phldrT="[Текст]" phldr="1"/>
      <dgm:spPr/>
      <dgm:t>
        <a:bodyPr/>
        <a:lstStyle/>
        <a:p>
          <a:endParaRPr lang="uk-UA"/>
        </a:p>
      </dgm:t>
    </dgm:pt>
    <dgm:pt modelId="{08B2C3EE-8248-432F-AC09-973174EDB06B}" type="parTrans" cxnId="{EDC698E2-4874-400A-A51A-B13C369DC7C8}">
      <dgm:prSet/>
      <dgm:spPr/>
      <dgm:t>
        <a:bodyPr/>
        <a:lstStyle/>
        <a:p>
          <a:endParaRPr lang="uk-UA"/>
        </a:p>
      </dgm:t>
    </dgm:pt>
    <dgm:pt modelId="{DC223B51-53BB-459F-8CA4-6CF41258EB75}" type="sibTrans" cxnId="{EDC698E2-4874-400A-A51A-B13C369DC7C8}">
      <dgm:prSet/>
      <dgm:spPr/>
      <dgm:t>
        <a:bodyPr/>
        <a:lstStyle/>
        <a:p>
          <a:endParaRPr lang="uk-UA"/>
        </a:p>
      </dgm:t>
    </dgm:pt>
    <dgm:pt modelId="{1C3B0CB8-13A1-4143-9254-5BAA156EB050}">
      <dgm:prSet phldrT="[Текст]" phldr="1"/>
      <dgm:spPr/>
      <dgm:t>
        <a:bodyPr/>
        <a:lstStyle/>
        <a:p>
          <a:endParaRPr lang="uk-UA"/>
        </a:p>
      </dgm:t>
    </dgm:pt>
    <dgm:pt modelId="{92FDD72C-AEAE-4866-B78A-AF25B30629C6}" type="parTrans" cxnId="{B9D8B8E1-25A2-4229-BDF3-64A22370929B}">
      <dgm:prSet/>
      <dgm:spPr/>
      <dgm:t>
        <a:bodyPr/>
        <a:lstStyle/>
        <a:p>
          <a:endParaRPr lang="uk-UA"/>
        </a:p>
      </dgm:t>
    </dgm:pt>
    <dgm:pt modelId="{1CC63E46-5BE7-4674-9EE1-5A3BBFC7C887}" type="sibTrans" cxnId="{B9D8B8E1-25A2-4229-BDF3-64A22370929B}">
      <dgm:prSet/>
      <dgm:spPr/>
      <dgm:t>
        <a:bodyPr/>
        <a:lstStyle/>
        <a:p>
          <a:endParaRPr lang="uk-UA"/>
        </a:p>
      </dgm:t>
    </dgm:pt>
    <dgm:pt modelId="{487D6F1D-D084-45C2-9F75-34AB4BD75243}">
      <dgm:prSet phldrT="[Текст]" phldr="1"/>
      <dgm:spPr/>
      <dgm:t>
        <a:bodyPr/>
        <a:lstStyle/>
        <a:p>
          <a:endParaRPr lang="uk-UA" dirty="0"/>
        </a:p>
      </dgm:t>
    </dgm:pt>
    <dgm:pt modelId="{AADBE3CA-D88B-4121-B21C-5A9EEF94CD67}" type="parTrans" cxnId="{502C2C56-C45B-425E-BE55-6BEA21DADF67}">
      <dgm:prSet/>
      <dgm:spPr/>
      <dgm:t>
        <a:bodyPr/>
        <a:lstStyle/>
        <a:p>
          <a:endParaRPr lang="uk-UA"/>
        </a:p>
      </dgm:t>
    </dgm:pt>
    <dgm:pt modelId="{6151CAB6-28F2-45AF-AF68-9E4E4C241D8E}" type="sibTrans" cxnId="{502C2C56-C45B-425E-BE55-6BEA21DADF67}">
      <dgm:prSet/>
      <dgm:spPr/>
      <dgm:t>
        <a:bodyPr/>
        <a:lstStyle/>
        <a:p>
          <a:endParaRPr lang="uk-UA"/>
        </a:p>
      </dgm:t>
    </dgm:pt>
    <dgm:pt modelId="{A42FD4F5-CA97-4878-B588-FE20EBE2CB0D}">
      <dgm:prSet phldrT="[Текст]" phldr="1"/>
      <dgm:spPr/>
      <dgm:t>
        <a:bodyPr/>
        <a:lstStyle/>
        <a:p>
          <a:endParaRPr lang="uk-UA"/>
        </a:p>
      </dgm:t>
    </dgm:pt>
    <dgm:pt modelId="{5F83864E-2E6B-43E7-B2E4-C48B5C5E9EF4}" type="parTrans" cxnId="{E3C3E1C6-6285-48CF-B73D-06971F642D15}">
      <dgm:prSet/>
      <dgm:spPr/>
      <dgm:t>
        <a:bodyPr/>
        <a:lstStyle/>
        <a:p>
          <a:endParaRPr lang="uk-UA"/>
        </a:p>
      </dgm:t>
    </dgm:pt>
    <dgm:pt modelId="{8C5C84B9-88AB-4EC1-A145-8106CAEE46E2}" type="sibTrans" cxnId="{E3C3E1C6-6285-48CF-B73D-06971F642D15}">
      <dgm:prSet/>
      <dgm:spPr/>
      <dgm:t>
        <a:bodyPr/>
        <a:lstStyle/>
        <a:p>
          <a:endParaRPr lang="uk-UA"/>
        </a:p>
      </dgm:t>
    </dgm:pt>
    <dgm:pt modelId="{2DC89F88-41F8-44BF-AA85-E1A543CD2DA8}">
      <dgm:prSet phldrT="[Текст]" phldr="1"/>
      <dgm:spPr/>
      <dgm:t>
        <a:bodyPr/>
        <a:lstStyle/>
        <a:p>
          <a:endParaRPr lang="uk-UA" dirty="0"/>
        </a:p>
      </dgm:t>
    </dgm:pt>
    <dgm:pt modelId="{55347EA9-8649-40EC-947A-C8A2A6164B14}" type="parTrans" cxnId="{EB47B864-4DC0-4785-AB8B-3F8C02875AAF}">
      <dgm:prSet/>
      <dgm:spPr/>
      <dgm:t>
        <a:bodyPr/>
        <a:lstStyle/>
        <a:p>
          <a:endParaRPr lang="uk-UA"/>
        </a:p>
      </dgm:t>
    </dgm:pt>
    <dgm:pt modelId="{301396B0-5A89-4170-9F4F-88A6C2916CA9}" type="sibTrans" cxnId="{EB47B864-4DC0-4785-AB8B-3F8C02875AAF}">
      <dgm:prSet/>
      <dgm:spPr/>
      <dgm:t>
        <a:bodyPr/>
        <a:lstStyle/>
        <a:p>
          <a:endParaRPr lang="uk-UA"/>
        </a:p>
      </dgm:t>
    </dgm:pt>
    <dgm:pt modelId="{531955CF-810B-4313-95E9-5FEA280AE887}">
      <dgm:prSet phldrT="[Текст]" phldr="1"/>
      <dgm:spPr/>
      <dgm:t>
        <a:bodyPr/>
        <a:lstStyle/>
        <a:p>
          <a:endParaRPr lang="uk-UA" dirty="0"/>
        </a:p>
      </dgm:t>
    </dgm:pt>
    <dgm:pt modelId="{FCBFEF5A-991B-4C41-93FC-9E036E8B599F}" type="parTrans" cxnId="{E51AD594-E568-44D4-9253-7ED885CF9312}">
      <dgm:prSet/>
      <dgm:spPr/>
      <dgm:t>
        <a:bodyPr/>
        <a:lstStyle/>
        <a:p>
          <a:endParaRPr lang="uk-UA"/>
        </a:p>
      </dgm:t>
    </dgm:pt>
    <dgm:pt modelId="{E61659E5-887A-43C6-BEA4-6A21A4041EA7}" type="sibTrans" cxnId="{E51AD594-E568-44D4-9253-7ED885CF9312}">
      <dgm:prSet/>
      <dgm:spPr/>
      <dgm:t>
        <a:bodyPr/>
        <a:lstStyle/>
        <a:p>
          <a:endParaRPr lang="uk-UA"/>
        </a:p>
      </dgm:t>
    </dgm:pt>
    <dgm:pt modelId="{63DB94B1-1471-4DA4-98CD-01CB798AF867}">
      <dgm:prSet phldrT="[Текст]" phldr="1"/>
      <dgm:spPr/>
      <dgm:t>
        <a:bodyPr/>
        <a:lstStyle/>
        <a:p>
          <a:endParaRPr lang="uk-UA" dirty="0"/>
        </a:p>
      </dgm:t>
    </dgm:pt>
    <dgm:pt modelId="{C32BA3FF-297A-4AD2-BB40-418FE4918349}" type="parTrans" cxnId="{09AACBD6-C331-4D1C-9B28-BA0E53C8F373}">
      <dgm:prSet/>
      <dgm:spPr/>
      <dgm:t>
        <a:bodyPr/>
        <a:lstStyle/>
        <a:p>
          <a:endParaRPr lang="uk-UA"/>
        </a:p>
      </dgm:t>
    </dgm:pt>
    <dgm:pt modelId="{91954D33-A54E-4071-BEE3-6B581EE5CCE9}" type="sibTrans" cxnId="{09AACBD6-C331-4D1C-9B28-BA0E53C8F373}">
      <dgm:prSet/>
      <dgm:spPr/>
      <dgm:t>
        <a:bodyPr/>
        <a:lstStyle/>
        <a:p>
          <a:endParaRPr lang="uk-UA"/>
        </a:p>
      </dgm:t>
    </dgm:pt>
    <dgm:pt modelId="{5A1639C6-028A-4392-AA18-C5B5513DE5F9}">
      <dgm:prSet/>
      <dgm:spPr/>
      <dgm:t>
        <a:bodyPr/>
        <a:lstStyle/>
        <a:p>
          <a:endParaRPr lang="uk-UA" dirty="0"/>
        </a:p>
      </dgm:t>
    </dgm:pt>
    <dgm:pt modelId="{E952C526-0E77-459F-ACB5-60C196D41157}" type="parTrans" cxnId="{C0AE3512-E21D-461F-AA38-6847D1FB439E}">
      <dgm:prSet/>
      <dgm:spPr/>
      <dgm:t>
        <a:bodyPr/>
        <a:lstStyle/>
        <a:p>
          <a:endParaRPr lang="uk-UA"/>
        </a:p>
      </dgm:t>
    </dgm:pt>
    <dgm:pt modelId="{BEBB84F3-CB3E-4360-8B05-FD8BE11A2F00}" type="sibTrans" cxnId="{C0AE3512-E21D-461F-AA38-6847D1FB439E}">
      <dgm:prSet/>
      <dgm:spPr/>
      <dgm:t>
        <a:bodyPr/>
        <a:lstStyle/>
        <a:p>
          <a:endParaRPr lang="uk-UA"/>
        </a:p>
      </dgm:t>
    </dgm:pt>
    <dgm:pt modelId="{80E04807-7688-4EDA-876D-BA65E2431D6C}" type="pres">
      <dgm:prSet presAssocID="{D1F26E27-6BB3-4960-BC7C-A6A8A5F0079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E8F6A5B-37E5-4496-9AA6-3F28C2189863}" type="pres">
      <dgm:prSet presAssocID="{D1F26E27-6BB3-4960-BC7C-A6A8A5F00795}" presName="matrix" presStyleCnt="0"/>
      <dgm:spPr/>
    </dgm:pt>
    <dgm:pt modelId="{11C9F7E0-8C89-4ECB-B705-6C411A3A7A4A}" type="pres">
      <dgm:prSet presAssocID="{D1F26E27-6BB3-4960-BC7C-A6A8A5F00795}" presName="tile1" presStyleLbl="node1" presStyleIdx="0" presStyleCnt="4" custLinFactNeighborX="366" custLinFactNeighborY="0"/>
      <dgm:spPr/>
      <dgm:t>
        <a:bodyPr/>
        <a:lstStyle/>
        <a:p>
          <a:endParaRPr lang="uk-UA"/>
        </a:p>
      </dgm:t>
    </dgm:pt>
    <dgm:pt modelId="{5A9829DD-7E18-4D60-BF0D-6B5270185476}" type="pres">
      <dgm:prSet presAssocID="{D1F26E27-6BB3-4960-BC7C-A6A8A5F0079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4FD4030-6FFC-4C59-9DA7-33CB312CDF00}" type="pres">
      <dgm:prSet presAssocID="{D1F26E27-6BB3-4960-BC7C-A6A8A5F00795}" presName="tile2" presStyleLbl="node1" presStyleIdx="1" presStyleCnt="4"/>
      <dgm:spPr/>
    </dgm:pt>
    <dgm:pt modelId="{259C3256-CC82-4D97-8F67-9E7E84764C3B}" type="pres">
      <dgm:prSet presAssocID="{D1F26E27-6BB3-4960-BC7C-A6A8A5F0079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7D7CA06-E28E-4DA5-84BF-C78B9A059277}" type="pres">
      <dgm:prSet presAssocID="{D1F26E27-6BB3-4960-BC7C-A6A8A5F00795}" presName="tile3" presStyleLbl="node1" presStyleIdx="2" presStyleCnt="4" custLinFactNeighborX="-2135" custLinFactNeighborY="1895"/>
      <dgm:spPr/>
      <dgm:t>
        <a:bodyPr/>
        <a:lstStyle/>
        <a:p>
          <a:endParaRPr lang="uk-UA"/>
        </a:p>
      </dgm:t>
    </dgm:pt>
    <dgm:pt modelId="{CA62242C-9EDB-49EE-A9A4-E407F157127A}" type="pres">
      <dgm:prSet presAssocID="{D1F26E27-6BB3-4960-BC7C-A6A8A5F0079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58477FB-FE2A-4EA9-9C25-DDF813AB615B}" type="pres">
      <dgm:prSet presAssocID="{D1F26E27-6BB3-4960-BC7C-A6A8A5F00795}" presName="tile4" presStyleLbl="node1" presStyleIdx="3" presStyleCnt="4" custLinFactNeighborX="-840" custLinFactNeighborY="1363"/>
      <dgm:spPr/>
    </dgm:pt>
    <dgm:pt modelId="{6C739CF7-FD96-42E9-9D8E-4B8DDB74E84B}" type="pres">
      <dgm:prSet presAssocID="{D1F26E27-6BB3-4960-BC7C-A6A8A5F0079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953EDBA2-0244-44CD-AEE1-C3C0692E9442}" type="pres">
      <dgm:prSet presAssocID="{D1F26E27-6BB3-4960-BC7C-A6A8A5F00795}" presName="centerTile" presStyleLbl="fgShp" presStyleIdx="0" presStyleCnt="1" custScaleX="121009" custScaleY="85359" custLinFactNeighborX="610" custLinFactNeighborY="19071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E3C3E1C6-6285-48CF-B73D-06971F642D15}" srcId="{1C3B0CB8-13A1-4143-9254-5BAA156EB050}" destId="{A42FD4F5-CA97-4878-B588-FE20EBE2CB0D}" srcOrd="1" destOrd="0" parTransId="{5F83864E-2E6B-43E7-B2E4-C48B5C5E9EF4}" sibTransId="{8C5C84B9-88AB-4EC1-A145-8106CAEE46E2}"/>
    <dgm:cxn modelId="{502C2C56-C45B-425E-BE55-6BEA21DADF67}" srcId="{1C3B0CB8-13A1-4143-9254-5BAA156EB050}" destId="{487D6F1D-D084-45C2-9F75-34AB4BD75243}" srcOrd="0" destOrd="0" parTransId="{AADBE3CA-D88B-4121-B21C-5A9EEF94CD67}" sibTransId="{6151CAB6-28F2-45AF-AF68-9E4E4C241D8E}"/>
    <dgm:cxn modelId="{26764312-D152-438B-BAA4-1C01A9CF29B0}" type="presOf" srcId="{5A1639C6-028A-4392-AA18-C5B5513DE5F9}" destId="{11C9F7E0-8C89-4ECB-B705-6C411A3A7A4A}" srcOrd="0" destOrd="0" presId="urn:microsoft.com/office/officeart/2005/8/layout/matrix1"/>
    <dgm:cxn modelId="{AA4A2273-6319-4BB0-B81B-36C8C61EE192}" srcId="{D1F26E27-6BB3-4960-BC7C-A6A8A5F00795}" destId="{8383A798-43AF-48BA-A23A-A59C23CEBBB6}" srcOrd="1" destOrd="0" parTransId="{2167C64B-DA1A-4F27-B202-C9539F169568}" sibTransId="{6A77FD28-3148-4756-8A7E-1E1E4100BF5F}"/>
    <dgm:cxn modelId="{B9D8B8E1-25A2-4229-BDF3-64A22370929B}" srcId="{D1F26E27-6BB3-4960-BC7C-A6A8A5F00795}" destId="{1C3B0CB8-13A1-4143-9254-5BAA156EB050}" srcOrd="2" destOrd="0" parTransId="{92FDD72C-AEAE-4866-B78A-AF25B30629C6}" sibTransId="{1CC63E46-5BE7-4674-9EE1-5A3BBFC7C887}"/>
    <dgm:cxn modelId="{E51AD594-E568-44D4-9253-7ED885CF9312}" srcId="{D1F26E27-6BB3-4960-BC7C-A6A8A5F00795}" destId="{531955CF-810B-4313-95E9-5FEA280AE887}" srcOrd="4" destOrd="0" parTransId="{FCBFEF5A-991B-4C41-93FC-9E036E8B599F}" sibTransId="{E61659E5-887A-43C6-BEA4-6A21A4041EA7}"/>
    <dgm:cxn modelId="{C0AE3512-E21D-461F-AA38-6847D1FB439E}" srcId="{759A4161-6C5A-4CA7-9035-5DCDA400CEF6}" destId="{5A1639C6-028A-4392-AA18-C5B5513DE5F9}" srcOrd="0" destOrd="0" parTransId="{E952C526-0E77-459F-ACB5-60C196D41157}" sibTransId="{BEBB84F3-CB3E-4360-8B05-FD8BE11A2F00}"/>
    <dgm:cxn modelId="{E04D0FCB-611D-45CC-B0CD-E817E9194385}" type="presOf" srcId="{D1F26E27-6BB3-4960-BC7C-A6A8A5F00795}" destId="{80E04807-7688-4EDA-876D-BA65E2431D6C}" srcOrd="0" destOrd="0" presId="urn:microsoft.com/office/officeart/2005/8/layout/matrix1"/>
    <dgm:cxn modelId="{EDC698E2-4874-400A-A51A-B13C369DC7C8}" srcId="{8383A798-43AF-48BA-A23A-A59C23CEBBB6}" destId="{264CA183-F573-422B-9BC7-EACD99F4C9C1}" srcOrd="0" destOrd="0" parTransId="{08B2C3EE-8248-432F-AC09-973174EDB06B}" sibTransId="{DC223B51-53BB-459F-8CA4-6CF41258EB75}"/>
    <dgm:cxn modelId="{676C276A-85E8-4646-9701-7A21E58095F3}" type="presOf" srcId="{5A1639C6-028A-4392-AA18-C5B5513DE5F9}" destId="{5A9829DD-7E18-4D60-BF0D-6B5270185476}" srcOrd="1" destOrd="0" presId="urn:microsoft.com/office/officeart/2005/8/layout/matrix1"/>
    <dgm:cxn modelId="{EB47B864-4DC0-4785-AB8B-3F8C02875AAF}" srcId="{D1F26E27-6BB3-4960-BC7C-A6A8A5F00795}" destId="{2DC89F88-41F8-44BF-AA85-E1A543CD2DA8}" srcOrd="3" destOrd="0" parTransId="{55347EA9-8649-40EC-947A-C8A2A6164B14}" sibTransId="{301396B0-5A89-4170-9F4F-88A6C2916CA9}"/>
    <dgm:cxn modelId="{09AACBD6-C331-4D1C-9B28-BA0E53C8F373}" srcId="{D1F26E27-6BB3-4960-BC7C-A6A8A5F00795}" destId="{63DB94B1-1471-4DA4-98CD-01CB798AF867}" srcOrd="5" destOrd="0" parTransId="{C32BA3FF-297A-4AD2-BB40-418FE4918349}" sibTransId="{91954D33-A54E-4071-BEE3-6B581EE5CCE9}"/>
    <dgm:cxn modelId="{8FA61525-67B5-466F-B699-DC013039C4DD}" srcId="{D1F26E27-6BB3-4960-BC7C-A6A8A5F00795}" destId="{759A4161-6C5A-4CA7-9035-5DCDA400CEF6}" srcOrd="0" destOrd="0" parTransId="{A7881604-CBDA-45C3-856F-F20962D0264E}" sibTransId="{8886C44F-A86B-4173-BD4C-3BE772B667B2}"/>
    <dgm:cxn modelId="{E5B3DD5B-819A-4D24-B492-C1FE36B295C5}" type="presOf" srcId="{759A4161-6C5A-4CA7-9035-5DCDA400CEF6}" destId="{953EDBA2-0244-44CD-AEE1-C3C0692E9442}" srcOrd="0" destOrd="0" presId="urn:microsoft.com/office/officeart/2005/8/layout/matrix1"/>
    <dgm:cxn modelId="{98B9E3C3-26B5-480F-B144-A6F948E47D88}" type="presParOf" srcId="{80E04807-7688-4EDA-876D-BA65E2431D6C}" destId="{9E8F6A5B-37E5-4496-9AA6-3F28C2189863}" srcOrd="0" destOrd="0" presId="urn:microsoft.com/office/officeart/2005/8/layout/matrix1"/>
    <dgm:cxn modelId="{D75D3998-1156-49F2-BC75-0543D4E70ECF}" type="presParOf" srcId="{9E8F6A5B-37E5-4496-9AA6-3F28C2189863}" destId="{11C9F7E0-8C89-4ECB-B705-6C411A3A7A4A}" srcOrd="0" destOrd="0" presId="urn:microsoft.com/office/officeart/2005/8/layout/matrix1"/>
    <dgm:cxn modelId="{A660E995-5826-44B5-AF19-6D451E29297D}" type="presParOf" srcId="{9E8F6A5B-37E5-4496-9AA6-3F28C2189863}" destId="{5A9829DD-7E18-4D60-BF0D-6B5270185476}" srcOrd="1" destOrd="0" presId="urn:microsoft.com/office/officeart/2005/8/layout/matrix1"/>
    <dgm:cxn modelId="{EB6ABB2E-C4BF-437C-A027-F4747AB73922}" type="presParOf" srcId="{9E8F6A5B-37E5-4496-9AA6-3F28C2189863}" destId="{B4FD4030-6FFC-4C59-9DA7-33CB312CDF00}" srcOrd="2" destOrd="0" presId="urn:microsoft.com/office/officeart/2005/8/layout/matrix1"/>
    <dgm:cxn modelId="{91DD06DA-FB2E-4201-BFE1-3549BD288840}" type="presParOf" srcId="{9E8F6A5B-37E5-4496-9AA6-3F28C2189863}" destId="{259C3256-CC82-4D97-8F67-9E7E84764C3B}" srcOrd="3" destOrd="0" presId="urn:microsoft.com/office/officeart/2005/8/layout/matrix1"/>
    <dgm:cxn modelId="{0DC06C6C-AE5F-4608-8A2C-88D38888578B}" type="presParOf" srcId="{9E8F6A5B-37E5-4496-9AA6-3F28C2189863}" destId="{07D7CA06-E28E-4DA5-84BF-C78B9A059277}" srcOrd="4" destOrd="0" presId="urn:microsoft.com/office/officeart/2005/8/layout/matrix1"/>
    <dgm:cxn modelId="{C8AEDE47-CDC2-4EC9-A771-02FC09481B40}" type="presParOf" srcId="{9E8F6A5B-37E5-4496-9AA6-3F28C2189863}" destId="{CA62242C-9EDB-49EE-A9A4-E407F157127A}" srcOrd="5" destOrd="0" presId="urn:microsoft.com/office/officeart/2005/8/layout/matrix1"/>
    <dgm:cxn modelId="{35FAD075-60B6-4231-BB90-598D00005CDD}" type="presParOf" srcId="{9E8F6A5B-37E5-4496-9AA6-3F28C2189863}" destId="{A58477FB-FE2A-4EA9-9C25-DDF813AB615B}" srcOrd="6" destOrd="0" presId="urn:microsoft.com/office/officeart/2005/8/layout/matrix1"/>
    <dgm:cxn modelId="{063812BA-2F8B-4A31-9105-F536F4556022}" type="presParOf" srcId="{9E8F6A5B-37E5-4496-9AA6-3F28C2189863}" destId="{6C739CF7-FD96-42E9-9D8E-4B8DDB74E84B}" srcOrd="7" destOrd="0" presId="urn:microsoft.com/office/officeart/2005/8/layout/matrix1"/>
    <dgm:cxn modelId="{798C9BFA-AD0C-4CF8-B797-F6D58EDE66D3}" type="presParOf" srcId="{80E04807-7688-4EDA-876D-BA65E2431D6C}" destId="{953EDBA2-0244-44CD-AEE1-C3C0692E944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A27CE8-B10A-44A0-AD0A-AF34CECAB804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uk-UA"/>
        </a:p>
      </dgm:t>
    </dgm:pt>
    <dgm:pt modelId="{F7BA3103-1F2E-4C20-80CE-E6328EF46F6D}">
      <dgm:prSet phldrT="[Текст]"/>
      <dgm:spPr>
        <a:solidFill>
          <a:srgbClr val="00B0F0"/>
        </a:solidFill>
      </dgm:spPr>
      <dgm:t>
        <a:bodyPr/>
        <a:lstStyle/>
        <a:p>
          <a:r>
            <a:rPr lang="uk-UA" smtClean="0">
              <a:solidFill>
                <a:sysClr val="windowText" lastClr="000000"/>
              </a:solidFill>
            </a:rPr>
            <a:t>Протягом 2016-2017 </a:t>
          </a:r>
          <a:r>
            <a:rPr lang="uk-UA" dirty="0" smtClean="0">
              <a:solidFill>
                <a:sysClr val="windowText" lastClr="000000"/>
              </a:solidFill>
            </a:rPr>
            <a:t>навчального року був проведений цикл уроків Мужності</a:t>
          </a:r>
          <a:endParaRPr lang="uk-UA" dirty="0">
            <a:solidFill>
              <a:sysClr val="windowText" lastClr="000000"/>
            </a:solidFill>
          </a:endParaRPr>
        </a:p>
      </dgm:t>
    </dgm:pt>
    <dgm:pt modelId="{C4AFDF9C-378F-4D26-8C93-2A982859B8C3}" type="parTrans" cxnId="{56EFC48C-A18A-41C8-8C6D-D0F1B89BC788}">
      <dgm:prSet/>
      <dgm:spPr/>
      <dgm:t>
        <a:bodyPr/>
        <a:lstStyle/>
        <a:p>
          <a:endParaRPr lang="uk-UA">
            <a:solidFill>
              <a:sysClr val="windowText" lastClr="000000"/>
            </a:solidFill>
          </a:endParaRPr>
        </a:p>
      </dgm:t>
    </dgm:pt>
    <dgm:pt modelId="{15F8AA2C-866D-45D2-A1E0-3A51F8A447A6}" type="sibTrans" cxnId="{56EFC48C-A18A-41C8-8C6D-D0F1B89BC788}">
      <dgm:prSet/>
      <dgm:spPr/>
      <dgm:t>
        <a:bodyPr/>
        <a:lstStyle/>
        <a:p>
          <a:endParaRPr lang="uk-UA">
            <a:solidFill>
              <a:sysClr val="windowText" lastClr="000000"/>
            </a:solidFill>
          </a:endParaRPr>
        </a:p>
      </dgm:t>
    </dgm:pt>
    <dgm:pt modelId="{373D3506-1AE5-457C-B49A-EAD098D7BD7A}">
      <dgm:prSet phldrT="[Текст]" phldr="1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uk-UA" dirty="0">
            <a:solidFill>
              <a:sysClr val="windowText" lastClr="000000"/>
            </a:solidFill>
          </a:endParaRPr>
        </a:p>
      </dgm:t>
    </dgm:pt>
    <dgm:pt modelId="{6A41C308-16CD-43B9-91A6-864BFC58C8DF}" type="sibTrans" cxnId="{E98D9BEE-9E97-41B9-92AA-C2557994A0F1}">
      <dgm:prSet/>
      <dgm:spPr/>
      <dgm:t>
        <a:bodyPr/>
        <a:lstStyle/>
        <a:p>
          <a:endParaRPr lang="uk-UA">
            <a:solidFill>
              <a:sysClr val="windowText" lastClr="000000"/>
            </a:solidFill>
          </a:endParaRPr>
        </a:p>
      </dgm:t>
    </dgm:pt>
    <dgm:pt modelId="{DF493F85-F563-4EE4-9935-F2E203678941}" type="parTrans" cxnId="{E98D9BEE-9E97-41B9-92AA-C2557994A0F1}">
      <dgm:prSet/>
      <dgm:spPr/>
      <dgm:t>
        <a:bodyPr/>
        <a:lstStyle/>
        <a:p>
          <a:endParaRPr lang="uk-UA">
            <a:solidFill>
              <a:sysClr val="windowText" lastClr="000000"/>
            </a:solidFill>
          </a:endParaRPr>
        </a:p>
      </dgm:t>
    </dgm:pt>
    <dgm:pt modelId="{A163D626-470C-4ED5-B83A-5ACCAEA64C44}" type="pres">
      <dgm:prSet presAssocID="{34A27CE8-B10A-44A0-AD0A-AF34CECAB80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B48E01C7-6C7D-4974-8EA8-3181A31B5A30}" type="pres">
      <dgm:prSet presAssocID="{373D3506-1AE5-457C-B49A-EAD098D7BD7A}" presName="composite" presStyleCnt="0"/>
      <dgm:spPr/>
    </dgm:pt>
    <dgm:pt modelId="{A3A171DD-39FD-4F73-9DD3-6EBF9B530E1D}" type="pres">
      <dgm:prSet presAssocID="{373D3506-1AE5-457C-B49A-EAD098D7BD7A}" presName="ParentText" presStyleLbl="node1" presStyleIdx="0" presStyleCnt="2" custLinFactY="493396" custLinFactNeighborX="74061" custLinFactNeighborY="5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5647665-254E-4DD4-B585-649166A2D4F1}" type="pres">
      <dgm:prSet presAssocID="{373D3506-1AE5-457C-B49A-EAD098D7BD7A}" presName="Image" presStyleLbl="bgImgPlace1" presStyleIdx="0" presStyleCnt="2" custScaleX="137423" custScaleY="133940" custLinFactNeighborX="-6728" custLinFactNeighborY="4417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  <dgm:t>
        <a:bodyPr/>
        <a:lstStyle/>
        <a:p>
          <a:endParaRPr lang="uk-UA"/>
        </a:p>
      </dgm:t>
    </dgm:pt>
    <dgm:pt modelId="{30CBF851-7DC8-4D4F-9265-CD5F5B376C15}" type="pres">
      <dgm:prSet presAssocID="{373D3506-1AE5-457C-B49A-EAD098D7BD7A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53B32D5-933F-4080-B00B-2BA0759B4F15}" type="pres">
      <dgm:prSet presAssocID="{6A41C308-16CD-43B9-91A6-864BFC58C8DF}" presName="sibTrans" presStyleCnt="0"/>
      <dgm:spPr/>
    </dgm:pt>
    <dgm:pt modelId="{F053FA66-E48F-411A-9E41-B5BEAC25A9D8}" type="pres">
      <dgm:prSet presAssocID="{F7BA3103-1F2E-4C20-80CE-E6328EF46F6D}" presName="composite" presStyleCnt="0"/>
      <dgm:spPr/>
    </dgm:pt>
    <dgm:pt modelId="{A79759B5-D185-406F-B66E-F07EBFEEEA0C}" type="pres">
      <dgm:prSet presAssocID="{F7BA3103-1F2E-4C20-80CE-E6328EF46F6D}" presName="ParentText" presStyleLbl="node1" presStyleIdx="1" presStyleCnt="2" custScaleX="147450" custScaleY="272298" custLinFactY="500000" custLinFactNeighborX="-79697" custLinFactNeighborY="54689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B3831A2-B3AE-4B0C-9A8D-954AEBF41A52}" type="pres">
      <dgm:prSet presAssocID="{F7BA3103-1F2E-4C20-80CE-E6328EF46F6D}" presName="Image" presStyleLbl="bgImgPlace1" presStyleIdx="1" presStyleCnt="2" custScaleX="142692" custScaleY="143148" custLinFactNeighborX="-8490" custLinFactNeighborY="4365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uk-UA"/>
        </a:p>
      </dgm:t>
    </dgm:pt>
    <dgm:pt modelId="{440F0C26-282D-4266-96DB-5EA566285E49}" type="pres">
      <dgm:prSet presAssocID="{F7BA3103-1F2E-4C20-80CE-E6328EF46F6D}" presName="ChildText" presStyleLbl="fgAcc1" presStyleIdx="0" presStyleCnt="0" custLinFactNeighborX="-1758" custLinFactNeighborY="50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6EFC48C-A18A-41C8-8C6D-D0F1B89BC788}" srcId="{34A27CE8-B10A-44A0-AD0A-AF34CECAB804}" destId="{F7BA3103-1F2E-4C20-80CE-E6328EF46F6D}" srcOrd="1" destOrd="0" parTransId="{C4AFDF9C-378F-4D26-8C93-2A982859B8C3}" sibTransId="{15F8AA2C-866D-45D2-A1E0-3A51F8A447A6}"/>
    <dgm:cxn modelId="{602F4CC5-BD56-41B4-A4AF-F44E1529986E}" type="presOf" srcId="{F7BA3103-1F2E-4C20-80CE-E6328EF46F6D}" destId="{A79759B5-D185-406F-B66E-F07EBFEEEA0C}" srcOrd="0" destOrd="0" presId="urn:microsoft.com/office/officeart/2008/layout/TitledPictureBlocks"/>
    <dgm:cxn modelId="{BF66844E-925A-4322-B2A5-62CBA91C8AF0}" type="presOf" srcId="{373D3506-1AE5-457C-B49A-EAD098D7BD7A}" destId="{A3A171DD-39FD-4F73-9DD3-6EBF9B530E1D}" srcOrd="0" destOrd="0" presId="urn:microsoft.com/office/officeart/2008/layout/TitledPictureBlocks"/>
    <dgm:cxn modelId="{B2062593-53B9-4025-9909-B5A6799E43CD}" type="presOf" srcId="{34A27CE8-B10A-44A0-AD0A-AF34CECAB804}" destId="{A163D626-470C-4ED5-B83A-5ACCAEA64C44}" srcOrd="0" destOrd="0" presId="urn:microsoft.com/office/officeart/2008/layout/TitledPictureBlocks"/>
    <dgm:cxn modelId="{E98D9BEE-9E97-41B9-92AA-C2557994A0F1}" srcId="{34A27CE8-B10A-44A0-AD0A-AF34CECAB804}" destId="{373D3506-1AE5-457C-B49A-EAD098D7BD7A}" srcOrd="0" destOrd="0" parTransId="{DF493F85-F563-4EE4-9935-F2E203678941}" sibTransId="{6A41C308-16CD-43B9-91A6-864BFC58C8DF}"/>
    <dgm:cxn modelId="{F0499485-A7F9-41F0-AE73-1E9CEA07458A}" type="presParOf" srcId="{A163D626-470C-4ED5-B83A-5ACCAEA64C44}" destId="{B48E01C7-6C7D-4974-8EA8-3181A31B5A30}" srcOrd="0" destOrd="0" presId="urn:microsoft.com/office/officeart/2008/layout/TitledPictureBlocks"/>
    <dgm:cxn modelId="{17265A3E-0F80-4D3F-BC5D-0011C1FC2F37}" type="presParOf" srcId="{B48E01C7-6C7D-4974-8EA8-3181A31B5A30}" destId="{A3A171DD-39FD-4F73-9DD3-6EBF9B530E1D}" srcOrd="0" destOrd="0" presId="urn:microsoft.com/office/officeart/2008/layout/TitledPictureBlocks"/>
    <dgm:cxn modelId="{A2228A4B-4E92-40DE-86AC-671878065F52}" type="presParOf" srcId="{B48E01C7-6C7D-4974-8EA8-3181A31B5A30}" destId="{15647665-254E-4DD4-B585-649166A2D4F1}" srcOrd="1" destOrd="0" presId="urn:microsoft.com/office/officeart/2008/layout/TitledPictureBlocks"/>
    <dgm:cxn modelId="{75843C49-BFF9-4598-B5E2-C37A5F19A354}" type="presParOf" srcId="{B48E01C7-6C7D-4974-8EA8-3181A31B5A30}" destId="{30CBF851-7DC8-4D4F-9265-CD5F5B376C15}" srcOrd="2" destOrd="0" presId="urn:microsoft.com/office/officeart/2008/layout/TitledPictureBlocks"/>
    <dgm:cxn modelId="{262C6D7D-824C-4A92-8997-B6C66A863607}" type="presParOf" srcId="{A163D626-470C-4ED5-B83A-5ACCAEA64C44}" destId="{153B32D5-933F-4080-B00B-2BA0759B4F15}" srcOrd="1" destOrd="0" presId="urn:microsoft.com/office/officeart/2008/layout/TitledPictureBlocks"/>
    <dgm:cxn modelId="{A8950D7D-0508-4F87-AF68-18127B53654A}" type="presParOf" srcId="{A163D626-470C-4ED5-B83A-5ACCAEA64C44}" destId="{F053FA66-E48F-411A-9E41-B5BEAC25A9D8}" srcOrd="2" destOrd="0" presId="urn:microsoft.com/office/officeart/2008/layout/TitledPictureBlocks"/>
    <dgm:cxn modelId="{39879175-B09E-4007-9405-1C4A4FA57C4C}" type="presParOf" srcId="{F053FA66-E48F-411A-9E41-B5BEAC25A9D8}" destId="{A79759B5-D185-406F-B66E-F07EBFEEEA0C}" srcOrd="0" destOrd="0" presId="urn:microsoft.com/office/officeart/2008/layout/TitledPictureBlocks"/>
    <dgm:cxn modelId="{4F8FE0CC-9D3D-49CB-8DD7-8A06308CCC8E}" type="presParOf" srcId="{F053FA66-E48F-411A-9E41-B5BEAC25A9D8}" destId="{3B3831A2-B3AE-4B0C-9A8D-954AEBF41A52}" srcOrd="1" destOrd="0" presId="urn:microsoft.com/office/officeart/2008/layout/TitledPictureBlocks"/>
    <dgm:cxn modelId="{2544F7F9-BDCF-40EB-B003-9742721DCCD0}" type="presParOf" srcId="{F053FA66-E48F-411A-9E41-B5BEAC25A9D8}" destId="{440F0C26-282D-4266-96DB-5EA566285E49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574AA5-B369-4EED-8863-E99EBE59026D}" type="doc">
      <dgm:prSet loTypeId="urn:microsoft.com/office/officeart/2005/8/layout/pList1#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DD86E32-37D8-46C6-A7AA-ECB4C3E33711}">
      <dgm:prSet phldrT="[Текст]"/>
      <dgm:spPr/>
      <dgm:t>
        <a:bodyPr/>
        <a:lstStyle/>
        <a:p>
          <a:endParaRPr lang="uk-UA" dirty="0"/>
        </a:p>
      </dgm:t>
    </dgm:pt>
    <dgm:pt modelId="{80E47692-D50E-4FE1-84F8-0EEFFF895C94}" type="parTrans" cxnId="{AD225734-B3B7-46BA-A38F-3D3E07199722}">
      <dgm:prSet/>
      <dgm:spPr/>
      <dgm:t>
        <a:bodyPr/>
        <a:lstStyle/>
        <a:p>
          <a:endParaRPr lang="uk-UA"/>
        </a:p>
      </dgm:t>
    </dgm:pt>
    <dgm:pt modelId="{E944F003-ED75-433B-A21B-44C06B763723}" type="sibTrans" cxnId="{AD225734-B3B7-46BA-A38F-3D3E07199722}">
      <dgm:prSet/>
      <dgm:spPr/>
      <dgm:t>
        <a:bodyPr/>
        <a:lstStyle/>
        <a:p>
          <a:endParaRPr lang="uk-UA"/>
        </a:p>
      </dgm:t>
    </dgm:pt>
    <dgm:pt modelId="{DCF1EEF8-720C-4C14-B11C-453B5B6AB951}">
      <dgm:prSet phldrT="[Текст]"/>
      <dgm:spPr/>
      <dgm:t>
        <a:bodyPr/>
        <a:lstStyle/>
        <a:p>
          <a:endParaRPr lang="uk-UA" dirty="0"/>
        </a:p>
      </dgm:t>
    </dgm:pt>
    <dgm:pt modelId="{CE7E77B4-8BA1-4B9B-A8F1-C91A8FA50B05}" type="parTrans" cxnId="{207FA787-8F7A-411F-B952-8A044BAAC935}">
      <dgm:prSet/>
      <dgm:spPr/>
      <dgm:t>
        <a:bodyPr/>
        <a:lstStyle/>
        <a:p>
          <a:endParaRPr lang="uk-UA"/>
        </a:p>
      </dgm:t>
    </dgm:pt>
    <dgm:pt modelId="{99C91D06-6C77-4DDB-B28B-3A46F29D57CF}" type="sibTrans" cxnId="{207FA787-8F7A-411F-B952-8A044BAAC935}">
      <dgm:prSet/>
      <dgm:spPr/>
      <dgm:t>
        <a:bodyPr/>
        <a:lstStyle/>
        <a:p>
          <a:endParaRPr lang="uk-UA"/>
        </a:p>
      </dgm:t>
    </dgm:pt>
    <dgm:pt modelId="{95954016-FCA7-4D40-AE3A-BB00D5A7B503}">
      <dgm:prSet phldrT="[Текст]"/>
      <dgm:spPr/>
      <dgm:t>
        <a:bodyPr/>
        <a:lstStyle/>
        <a:p>
          <a:endParaRPr lang="uk-UA" dirty="0"/>
        </a:p>
      </dgm:t>
    </dgm:pt>
    <dgm:pt modelId="{5B34EB41-13C5-4926-A0F2-722669D09D89}" type="parTrans" cxnId="{8B4761B8-5B8F-426E-809D-EF7DEC3E2CEC}">
      <dgm:prSet/>
      <dgm:spPr/>
      <dgm:t>
        <a:bodyPr/>
        <a:lstStyle/>
        <a:p>
          <a:endParaRPr lang="uk-UA"/>
        </a:p>
      </dgm:t>
    </dgm:pt>
    <dgm:pt modelId="{33F23B73-FEAE-4234-8857-FF38AA8626E4}" type="sibTrans" cxnId="{8B4761B8-5B8F-426E-809D-EF7DEC3E2CEC}">
      <dgm:prSet/>
      <dgm:spPr/>
      <dgm:t>
        <a:bodyPr/>
        <a:lstStyle/>
        <a:p>
          <a:endParaRPr lang="uk-UA"/>
        </a:p>
      </dgm:t>
    </dgm:pt>
    <dgm:pt modelId="{4CF050FB-EAC1-4543-A709-5D618228A2F6}" type="pres">
      <dgm:prSet presAssocID="{1E574AA5-B369-4EED-8863-E99EBE59026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4976972-9D6A-4700-B9E0-92F0D488DCB5}" type="pres">
      <dgm:prSet presAssocID="{BDD86E32-37D8-46C6-A7AA-ECB4C3E33711}" presName="compNode" presStyleCnt="0"/>
      <dgm:spPr/>
    </dgm:pt>
    <dgm:pt modelId="{744DDB93-C324-47B7-8A2A-2EC8685CF2D9}" type="pres">
      <dgm:prSet presAssocID="{BDD86E32-37D8-46C6-A7AA-ECB4C3E33711}" presName="pictRect" presStyleLbl="node1" presStyleIdx="0" presStyleCnt="3" custScaleX="162384" custScaleY="183505" custLinFactY="-142058" custLinFactNeighborX="-2761" custLinFactNeighborY="-200000"/>
      <dgm:spPr/>
      <dgm:t>
        <a:bodyPr/>
        <a:lstStyle/>
        <a:p>
          <a:endParaRPr lang="uk-UA"/>
        </a:p>
      </dgm:t>
    </dgm:pt>
    <dgm:pt modelId="{E1C58D26-7C50-44EF-BD48-D43562532CEB}" type="pres">
      <dgm:prSet presAssocID="{BDD86E32-37D8-46C6-A7AA-ECB4C3E33711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EEEBAA1-1986-42B4-9454-6442B725881F}" type="pres">
      <dgm:prSet presAssocID="{E944F003-ED75-433B-A21B-44C06B763723}" presName="sibTrans" presStyleLbl="sibTrans2D1" presStyleIdx="0" presStyleCnt="0"/>
      <dgm:spPr/>
      <dgm:t>
        <a:bodyPr/>
        <a:lstStyle/>
        <a:p>
          <a:endParaRPr lang="uk-UA"/>
        </a:p>
      </dgm:t>
    </dgm:pt>
    <dgm:pt modelId="{04825A38-530E-4BBE-8401-36035D99D190}" type="pres">
      <dgm:prSet presAssocID="{DCF1EEF8-720C-4C14-B11C-453B5B6AB951}" presName="compNode" presStyleCnt="0"/>
      <dgm:spPr/>
    </dgm:pt>
    <dgm:pt modelId="{ED85F0D1-774E-426D-A625-8CDC98234EA8}" type="pres">
      <dgm:prSet presAssocID="{DCF1EEF8-720C-4C14-B11C-453B5B6AB951}" presName="pictRect" presStyleLbl="node1" presStyleIdx="1" presStyleCnt="3" custScaleX="706586" custScaleY="852301" custLinFactX="200000" custLinFactY="20618" custLinFactNeighborX="208707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273A7538-EB58-4238-8188-2253FAC6ECA1}" type="pres">
      <dgm:prSet presAssocID="{DCF1EEF8-720C-4C14-B11C-453B5B6AB951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1C4B485-1A17-4C56-81A4-3E66319B6EC9}" type="pres">
      <dgm:prSet presAssocID="{99C91D06-6C77-4DDB-B28B-3A46F29D57CF}" presName="sibTrans" presStyleLbl="sibTrans2D1" presStyleIdx="0" presStyleCnt="0"/>
      <dgm:spPr/>
      <dgm:t>
        <a:bodyPr/>
        <a:lstStyle/>
        <a:p>
          <a:endParaRPr lang="uk-UA"/>
        </a:p>
      </dgm:t>
    </dgm:pt>
    <dgm:pt modelId="{94EAACCA-99D9-43DA-85AC-75EEFA346985}" type="pres">
      <dgm:prSet presAssocID="{95954016-FCA7-4D40-AE3A-BB00D5A7B503}" presName="compNode" presStyleCnt="0"/>
      <dgm:spPr/>
    </dgm:pt>
    <dgm:pt modelId="{29148A51-AD78-4E2F-BF78-593FDFA2BAF9}" type="pres">
      <dgm:prSet presAssocID="{95954016-FCA7-4D40-AE3A-BB00D5A7B503}" presName="pictRect" presStyleLbl="node1" presStyleIdx="2" presStyleCnt="3" custScaleX="450074" custScaleY="703448" custLinFactX="-319597" custLinFactY="-27174" custLinFactNeighborX="-400000" custLinFactNeighborY="-10000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ru-RU"/>
        </a:p>
      </dgm:t>
    </dgm:pt>
    <dgm:pt modelId="{9A3E970C-779C-4DE9-A7A5-27632ABB2181}" type="pres">
      <dgm:prSet presAssocID="{95954016-FCA7-4D40-AE3A-BB00D5A7B503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A5AC670-222E-4222-A5DC-262F865A193A}" type="presOf" srcId="{E944F003-ED75-433B-A21B-44C06B763723}" destId="{FEEEBAA1-1986-42B4-9454-6442B725881F}" srcOrd="0" destOrd="0" presId="urn:microsoft.com/office/officeart/2005/8/layout/pList1#1"/>
    <dgm:cxn modelId="{AD225734-B3B7-46BA-A38F-3D3E07199722}" srcId="{1E574AA5-B369-4EED-8863-E99EBE59026D}" destId="{BDD86E32-37D8-46C6-A7AA-ECB4C3E33711}" srcOrd="0" destOrd="0" parTransId="{80E47692-D50E-4FE1-84F8-0EEFFF895C94}" sibTransId="{E944F003-ED75-433B-A21B-44C06B763723}"/>
    <dgm:cxn modelId="{207FA787-8F7A-411F-B952-8A044BAAC935}" srcId="{1E574AA5-B369-4EED-8863-E99EBE59026D}" destId="{DCF1EEF8-720C-4C14-B11C-453B5B6AB951}" srcOrd="1" destOrd="0" parTransId="{CE7E77B4-8BA1-4B9B-A8F1-C91A8FA50B05}" sibTransId="{99C91D06-6C77-4DDB-B28B-3A46F29D57CF}"/>
    <dgm:cxn modelId="{7A8E9046-F442-4EE7-BB41-7571C3C835F9}" type="presOf" srcId="{DCF1EEF8-720C-4C14-B11C-453B5B6AB951}" destId="{273A7538-EB58-4238-8188-2253FAC6ECA1}" srcOrd="0" destOrd="0" presId="urn:microsoft.com/office/officeart/2005/8/layout/pList1#1"/>
    <dgm:cxn modelId="{8B4761B8-5B8F-426E-809D-EF7DEC3E2CEC}" srcId="{1E574AA5-B369-4EED-8863-E99EBE59026D}" destId="{95954016-FCA7-4D40-AE3A-BB00D5A7B503}" srcOrd="2" destOrd="0" parTransId="{5B34EB41-13C5-4926-A0F2-722669D09D89}" sibTransId="{33F23B73-FEAE-4234-8857-FF38AA8626E4}"/>
    <dgm:cxn modelId="{3ABE8D37-BF61-4441-A42D-9C29EFB01A9A}" type="presOf" srcId="{95954016-FCA7-4D40-AE3A-BB00D5A7B503}" destId="{9A3E970C-779C-4DE9-A7A5-27632ABB2181}" srcOrd="0" destOrd="0" presId="urn:microsoft.com/office/officeart/2005/8/layout/pList1#1"/>
    <dgm:cxn modelId="{88AFE1DE-7386-47EE-8221-857F4DF801C1}" type="presOf" srcId="{BDD86E32-37D8-46C6-A7AA-ECB4C3E33711}" destId="{E1C58D26-7C50-44EF-BD48-D43562532CEB}" srcOrd="0" destOrd="0" presId="urn:microsoft.com/office/officeart/2005/8/layout/pList1#1"/>
    <dgm:cxn modelId="{D951DFD9-F779-49E4-AE43-E1F60E69C6A1}" type="presOf" srcId="{1E574AA5-B369-4EED-8863-E99EBE59026D}" destId="{4CF050FB-EAC1-4543-A709-5D618228A2F6}" srcOrd="0" destOrd="0" presId="urn:microsoft.com/office/officeart/2005/8/layout/pList1#1"/>
    <dgm:cxn modelId="{1E35092B-9996-4C9A-AE8E-0B393DC7C9F7}" type="presOf" srcId="{99C91D06-6C77-4DDB-B28B-3A46F29D57CF}" destId="{E1C4B485-1A17-4C56-81A4-3E66319B6EC9}" srcOrd="0" destOrd="0" presId="urn:microsoft.com/office/officeart/2005/8/layout/pList1#1"/>
    <dgm:cxn modelId="{9CB69A31-3F52-47D5-B4FC-390A268E3B24}" type="presParOf" srcId="{4CF050FB-EAC1-4543-A709-5D618228A2F6}" destId="{94976972-9D6A-4700-B9E0-92F0D488DCB5}" srcOrd="0" destOrd="0" presId="urn:microsoft.com/office/officeart/2005/8/layout/pList1#1"/>
    <dgm:cxn modelId="{5C5387CF-027B-4D6B-8C17-22226A00B54D}" type="presParOf" srcId="{94976972-9D6A-4700-B9E0-92F0D488DCB5}" destId="{744DDB93-C324-47B7-8A2A-2EC8685CF2D9}" srcOrd="0" destOrd="0" presId="urn:microsoft.com/office/officeart/2005/8/layout/pList1#1"/>
    <dgm:cxn modelId="{B94F9793-F588-4CF7-B8A0-AF2B7A7A6A14}" type="presParOf" srcId="{94976972-9D6A-4700-B9E0-92F0D488DCB5}" destId="{E1C58D26-7C50-44EF-BD48-D43562532CEB}" srcOrd="1" destOrd="0" presId="urn:microsoft.com/office/officeart/2005/8/layout/pList1#1"/>
    <dgm:cxn modelId="{EB5BA8AB-2F2D-478F-BBD1-CB6FB21C4616}" type="presParOf" srcId="{4CF050FB-EAC1-4543-A709-5D618228A2F6}" destId="{FEEEBAA1-1986-42B4-9454-6442B725881F}" srcOrd="1" destOrd="0" presId="urn:microsoft.com/office/officeart/2005/8/layout/pList1#1"/>
    <dgm:cxn modelId="{15D8F9C6-4A7F-405D-B6F8-067261233426}" type="presParOf" srcId="{4CF050FB-EAC1-4543-A709-5D618228A2F6}" destId="{04825A38-530E-4BBE-8401-36035D99D190}" srcOrd="2" destOrd="0" presId="urn:microsoft.com/office/officeart/2005/8/layout/pList1#1"/>
    <dgm:cxn modelId="{CEC2180E-5D58-4299-A2C3-26C0908A32FC}" type="presParOf" srcId="{04825A38-530E-4BBE-8401-36035D99D190}" destId="{ED85F0D1-774E-426D-A625-8CDC98234EA8}" srcOrd="0" destOrd="0" presId="urn:microsoft.com/office/officeart/2005/8/layout/pList1#1"/>
    <dgm:cxn modelId="{64DC0828-AB1B-4A4C-A904-7428D0047C94}" type="presParOf" srcId="{04825A38-530E-4BBE-8401-36035D99D190}" destId="{273A7538-EB58-4238-8188-2253FAC6ECA1}" srcOrd="1" destOrd="0" presId="urn:microsoft.com/office/officeart/2005/8/layout/pList1#1"/>
    <dgm:cxn modelId="{DA49D6AB-1AAD-4373-810A-24DC541D2707}" type="presParOf" srcId="{4CF050FB-EAC1-4543-A709-5D618228A2F6}" destId="{E1C4B485-1A17-4C56-81A4-3E66319B6EC9}" srcOrd="3" destOrd="0" presId="urn:microsoft.com/office/officeart/2005/8/layout/pList1#1"/>
    <dgm:cxn modelId="{2D163983-54E6-400B-BC23-A25B8F881267}" type="presParOf" srcId="{4CF050FB-EAC1-4543-A709-5D618228A2F6}" destId="{94EAACCA-99D9-43DA-85AC-75EEFA346985}" srcOrd="4" destOrd="0" presId="urn:microsoft.com/office/officeart/2005/8/layout/pList1#1"/>
    <dgm:cxn modelId="{14B283F9-2684-4F89-BF26-1B534FB4DA20}" type="presParOf" srcId="{94EAACCA-99D9-43DA-85AC-75EEFA346985}" destId="{29148A51-AD78-4E2F-BF78-593FDFA2BAF9}" srcOrd="0" destOrd="0" presId="urn:microsoft.com/office/officeart/2005/8/layout/pList1#1"/>
    <dgm:cxn modelId="{53AEB95B-D190-45D8-A705-C2F19C62B942}" type="presParOf" srcId="{94EAACCA-99D9-43DA-85AC-75EEFA346985}" destId="{9A3E970C-779C-4DE9-A7A5-27632ABB2181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404DD9-165D-4BDF-B2D0-DCBD54FA8614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5DDAF0E-3953-460E-A799-7CDFD77EDCCE}">
      <dgm:prSet/>
      <dgm:spPr/>
      <dgm:t>
        <a:bodyPr/>
        <a:lstStyle/>
        <a:p>
          <a:endParaRPr lang="uk-UA" dirty="0"/>
        </a:p>
      </dgm:t>
    </dgm:pt>
    <dgm:pt modelId="{41AF114A-178C-4546-B152-7113D25A5819}" type="parTrans" cxnId="{876F8FF1-9898-41C5-99B8-0FD3E6F50F1A}">
      <dgm:prSet/>
      <dgm:spPr/>
      <dgm:t>
        <a:bodyPr/>
        <a:lstStyle/>
        <a:p>
          <a:endParaRPr lang="uk-UA"/>
        </a:p>
      </dgm:t>
    </dgm:pt>
    <dgm:pt modelId="{AAE39819-C867-46C4-B928-346C7E1B373F}" type="sibTrans" cxnId="{876F8FF1-9898-41C5-99B8-0FD3E6F50F1A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DF66B470-BBEF-4A70-8736-F2600F293331}">
      <dgm:prSet/>
      <dgm:spPr/>
      <dgm:t>
        <a:bodyPr/>
        <a:lstStyle/>
        <a:p>
          <a:endParaRPr lang="uk-UA" dirty="0"/>
        </a:p>
      </dgm:t>
    </dgm:pt>
    <dgm:pt modelId="{EF2C62FF-F0EA-40EC-8D66-D38E70DA81BD}" type="parTrans" cxnId="{399D6828-B677-4E5C-9102-4F20FBB6EAA6}">
      <dgm:prSet/>
      <dgm:spPr/>
      <dgm:t>
        <a:bodyPr/>
        <a:lstStyle/>
        <a:p>
          <a:endParaRPr lang="uk-UA"/>
        </a:p>
      </dgm:t>
    </dgm:pt>
    <dgm:pt modelId="{854C7BC3-8C3F-4E14-971A-CD960EC82DF9}" type="sibTrans" cxnId="{399D6828-B677-4E5C-9102-4F20FBB6EAA6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E90D8260-CBD5-41A8-8AC8-4946E06DA421}">
      <dgm:prSet/>
      <dgm:spPr/>
      <dgm:t>
        <a:bodyPr/>
        <a:lstStyle/>
        <a:p>
          <a:endParaRPr lang="uk-UA" dirty="0"/>
        </a:p>
      </dgm:t>
    </dgm:pt>
    <dgm:pt modelId="{FDDF973A-59BF-4ED1-B37A-0CF2DEDD65C9}" type="parTrans" cxnId="{54DD8494-DBA7-48A6-8988-798E4452247B}">
      <dgm:prSet/>
      <dgm:spPr/>
      <dgm:t>
        <a:bodyPr/>
        <a:lstStyle/>
        <a:p>
          <a:endParaRPr lang="uk-UA"/>
        </a:p>
      </dgm:t>
    </dgm:pt>
    <dgm:pt modelId="{CC27BF9B-2C6F-41F5-8333-C59EDF7DF4B5}" type="sibTrans" cxnId="{54DD8494-DBA7-48A6-8988-798E4452247B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B61DCEF0-046A-4573-B6D4-CF6A04E47053}">
      <dgm:prSet/>
      <dgm:spPr/>
      <dgm:t>
        <a:bodyPr/>
        <a:lstStyle/>
        <a:p>
          <a:endParaRPr lang="uk-UA" dirty="0"/>
        </a:p>
      </dgm:t>
    </dgm:pt>
    <dgm:pt modelId="{96643C62-95DF-45A0-95E7-5834D965F517}" type="parTrans" cxnId="{4B8684A1-CBC6-4BF1-B40E-ACF20C37EEBC}">
      <dgm:prSet/>
      <dgm:spPr/>
      <dgm:t>
        <a:bodyPr/>
        <a:lstStyle/>
        <a:p>
          <a:endParaRPr lang="uk-UA"/>
        </a:p>
      </dgm:t>
    </dgm:pt>
    <dgm:pt modelId="{4C188355-7CB8-4122-9484-8723169F5327}" type="sibTrans" cxnId="{4B8684A1-CBC6-4BF1-B40E-ACF20C37EEBC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73E6CC2A-97FB-4763-A206-CCFDE2B01930}">
      <dgm:prSet/>
      <dgm:spPr/>
      <dgm:t>
        <a:bodyPr/>
        <a:lstStyle/>
        <a:p>
          <a:endParaRPr lang="uk-UA" dirty="0"/>
        </a:p>
      </dgm:t>
    </dgm:pt>
    <dgm:pt modelId="{4DE197D8-57CD-4341-8959-A4791096348B}" type="parTrans" cxnId="{ABAD4B5B-19BF-4EBD-890A-677C8A02EFF2}">
      <dgm:prSet/>
      <dgm:spPr/>
      <dgm:t>
        <a:bodyPr/>
        <a:lstStyle/>
        <a:p>
          <a:endParaRPr lang="uk-UA"/>
        </a:p>
      </dgm:t>
    </dgm:pt>
    <dgm:pt modelId="{532C734F-FEA5-453B-90FC-49FCD15F864B}" type="sibTrans" cxnId="{ABAD4B5B-19BF-4EBD-890A-677C8A02EFF2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uk-UA"/>
        </a:p>
      </dgm:t>
    </dgm:pt>
    <dgm:pt modelId="{A37928B0-FE1B-4E0F-84BF-73FCC0F7E70F}" type="pres">
      <dgm:prSet presAssocID="{85404DD9-165D-4BDF-B2D0-DCBD54FA8614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ru-RU"/>
        </a:p>
      </dgm:t>
    </dgm:pt>
    <dgm:pt modelId="{F728E894-A967-4CBB-95D5-A6AFF1A1C062}" type="pres">
      <dgm:prSet presAssocID="{85404DD9-165D-4BDF-B2D0-DCBD54FA8614}" presName="picts" presStyleCnt="0"/>
      <dgm:spPr/>
    </dgm:pt>
    <dgm:pt modelId="{CA2E9BBA-AFB1-4819-9225-D3C6F5C9862F}" type="pres">
      <dgm:prSet presAssocID="{85404DD9-165D-4BDF-B2D0-DCBD54FA8614}" presName="space1" presStyleCnt="0"/>
      <dgm:spPr/>
    </dgm:pt>
    <dgm:pt modelId="{690A6453-DF6A-4DF4-8256-FB73AE79C494}" type="pres">
      <dgm:prSet presAssocID="{85404DD9-165D-4BDF-B2D0-DCBD54FA8614}" presName="space2" presStyleCnt="0"/>
      <dgm:spPr/>
    </dgm:pt>
    <dgm:pt modelId="{310422F2-4162-452E-B641-214CBB40FA6E}" type="pres">
      <dgm:prSet presAssocID="{AAE39819-C867-46C4-B928-346C7E1B373F}" presName="pictA1" presStyleCnt="0"/>
      <dgm:spPr/>
    </dgm:pt>
    <dgm:pt modelId="{E7BFBC46-860D-4422-8070-B5F9FE7B8207}" type="pres">
      <dgm:prSet presAssocID="{AAE39819-C867-46C4-B928-346C7E1B373F}" presName="imageRepeatNode" presStyleLbl="alignNode1" presStyleIdx="0" presStyleCnt="5" custLinFactNeighborX="832" custLinFactNeighborY="679"/>
      <dgm:spPr/>
      <dgm:t>
        <a:bodyPr/>
        <a:lstStyle/>
        <a:p>
          <a:endParaRPr lang="ru-RU"/>
        </a:p>
      </dgm:t>
    </dgm:pt>
    <dgm:pt modelId="{979C2156-B39A-4061-A448-6916EA041E28}" type="pres">
      <dgm:prSet presAssocID="{AAE39819-C867-46C4-B928-346C7E1B373F}" presName="oneDotPict" presStyleCnt="0"/>
      <dgm:spPr/>
    </dgm:pt>
    <dgm:pt modelId="{26DE70A4-4813-41B2-B293-3FB51B51FBF9}" type="pres">
      <dgm:prSet presAssocID="{AAE39819-C867-46C4-B928-346C7E1B373F}" presName="dotPict_11" presStyleLbl="solidFgAcc1" presStyleIdx="0" presStyleCnt="30"/>
      <dgm:spPr/>
    </dgm:pt>
    <dgm:pt modelId="{153B1573-787F-474F-B493-057264AEC7DF}" type="pres">
      <dgm:prSet presAssocID="{854C7BC3-8C3F-4E14-971A-CD960EC82DF9}" presName="pictA2" presStyleCnt="0"/>
      <dgm:spPr/>
    </dgm:pt>
    <dgm:pt modelId="{E6BC3043-B9B1-4739-9B6C-780A4A1B05C6}" type="pres">
      <dgm:prSet presAssocID="{854C7BC3-8C3F-4E14-971A-CD960EC82DF9}" presName="imageRepeatNode" presStyleLbl="alignNode1" presStyleIdx="1" presStyleCnt="5"/>
      <dgm:spPr/>
      <dgm:t>
        <a:bodyPr/>
        <a:lstStyle/>
        <a:p>
          <a:endParaRPr lang="ru-RU"/>
        </a:p>
      </dgm:t>
    </dgm:pt>
    <dgm:pt modelId="{E787BDBC-FC2F-4B7F-A629-80F5639A9B89}" type="pres">
      <dgm:prSet presAssocID="{854C7BC3-8C3F-4E14-971A-CD960EC82DF9}" presName="twoDotsPict" presStyleCnt="0"/>
      <dgm:spPr/>
    </dgm:pt>
    <dgm:pt modelId="{ADF900F0-5B0E-4EFB-89FE-01D75E8827A1}" type="pres">
      <dgm:prSet presAssocID="{854C7BC3-8C3F-4E14-971A-CD960EC82DF9}" presName="dotPict_21" presStyleLbl="solidFgAcc1" presStyleIdx="1" presStyleCnt="30"/>
      <dgm:spPr/>
    </dgm:pt>
    <dgm:pt modelId="{4FE78B0D-4A30-4117-B693-A08D381FCD54}" type="pres">
      <dgm:prSet presAssocID="{854C7BC3-8C3F-4E14-971A-CD960EC82DF9}" presName="dotPict_22" presStyleLbl="solidFgAcc1" presStyleIdx="2" presStyleCnt="30"/>
      <dgm:spPr/>
    </dgm:pt>
    <dgm:pt modelId="{2492C1D4-FD8F-4214-A3C4-7B006C8748B2}" type="pres">
      <dgm:prSet presAssocID="{CC27BF9B-2C6F-41F5-8333-C59EDF7DF4B5}" presName="pictA3" presStyleCnt="0"/>
      <dgm:spPr/>
    </dgm:pt>
    <dgm:pt modelId="{F90066A2-A3C9-46CC-AF8C-8219AF4C1D6F}" type="pres">
      <dgm:prSet presAssocID="{CC27BF9B-2C6F-41F5-8333-C59EDF7DF4B5}" presName="imageRepeatNode" presStyleLbl="alignNode1" presStyleIdx="2" presStyleCnt="5"/>
      <dgm:spPr/>
      <dgm:t>
        <a:bodyPr/>
        <a:lstStyle/>
        <a:p>
          <a:endParaRPr lang="ru-RU"/>
        </a:p>
      </dgm:t>
    </dgm:pt>
    <dgm:pt modelId="{5EA7C726-27D9-4A07-873A-6464D8860DBC}" type="pres">
      <dgm:prSet presAssocID="{CC27BF9B-2C6F-41F5-8333-C59EDF7DF4B5}" presName="threeDotsPict" presStyleCnt="0"/>
      <dgm:spPr/>
    </dgm:pt>
    <dgm:pt modelId="{4622D8D5-19A6-4FBB-BFE6-6FA89CBA4FEE}" type="pres">
      <dgm:prSet presAssocID="{CC27BF9B-2C6F-41F5-8333-C59EDF7DF4B5}" presName="dotPict_31" presStyleLbl="solidFgAcc1" presStyleIdx="3" presStyleCnt="30"/>
      <dgm:spPr/>
    </dgm:pt>
    <dgm:pt modelId="{685F92C8-C4F8-43AF-9D60-CB3FEAF3BFE4}" type="pres">
      <dgm:prSet presAssocID="{CC27BF9B-2C6F-41F5-8333-C59EDF7DF4B5}" presName="dotPict_32" presStyleLbl="solidFgAcc1" presStyleIdx="4" presStyleCnt="30"/>
      <dgm:spPr/>
    </dgm:pt>
    <dgm:pt modelId="{F2A98BB4-E7D0-4FDC-B828-50A3AB6F22AB}" type="pres">
      <dgm:prSet presAssocID="{CC27BF9B-2C6F-41F5-8333-C59EDF7DF4B5}" presName="dotPict_33" presStyleLbl="solidFgAcc1" presStyleIdx="5" presStyleCnt="30"/>
      <dgm:spPr/>
    </dgm:pt>
    <dgm:pt modelId="{F17D3575-5F82-4EA7-B556-51E319DB5EB5}" type="pres">
      <dgm:prSet presAssocID="{4C188355-7CB8-4122-9484-8723169F5327}" presName="pictA4" presStyleCnt="0"/>
      <dgm:spPr/>
    </dgm:pt>
    <dgm:pt modelId="{093A70D9-D03E-4A8B-803A-6165F6E284D8}" type="pres">
      <dgm:prSet presAssocID="{4C188355-7CB8-4122-9484-8723169F5327}" presName="imageRepeatNode" presStyleLbl="alignNode1" presStyleIdx="3" presStyleCnt="5"/>
      <dgm:spPr/>
      <dgm:t>
        <a:bodyPr/>
        <a:lstStyle/>
        <a:p>
          <a:endParaRPr lang="ru-RU"/>
        </a:p>
      </dgm:t>
    </dgm:pt>
    <dgm:pt modelId="{2D1AE013-B48F-4101-8660-99737DC54EF3}" type="pres">
      <dgm:prSet presAssocID="{4C188355-7CB8-4122-9484-8723169F5327}" presName="fourDotsPict" presStyleCnt="0"/>
      <dgm:spPr/>
    </dgm:pt>
    <dgm:pt modelId="{A672BF1E-D555-44D2-B7A4-6C4BAD63B109}" type="pres">
      <dgm:prSet presAssocID="{4C188355-7CB8-4122-9484-8723169F5327}" presName="dotPict_41" presStyleLbl="solidFgAcc1" presStyleIdx="6" presStyleCnt="30"/>
      <dgm:spPr/>
    </dgm:pt>
    <dgm:pt modelId="{4086A52D-0C96-4575-9D04-484738481BFF}" type="pres">
      <dgm:prSet presAssocID="{4C188355-7CB8-4122-9484-8723169F5327}" presName="dotPict_42" presStyleLbl="solidFgAcc1" presStyleIdx="7" presStyleCnt="30"/>
      <dgm:spPr/>
    </dgm:pt>
    <dgm:pt modelId="{C0CA58C9-F986-4BB2-BD00-BBA5119B2232}" type="pres">
      <dgm:prSet presAssocID="{4C188355-7CB8-4122-9484-8723169F5327}" presName="dotPict_43" presStyleLbl="solidFgAcc1" presStyleIdx="8" presStyleCnt="30"/>
      <dgm:spPr/>
    </dgm:pt>
    <dgm:pt modelId="{EBC5DB0C-0BCD-45D6-8A8F-93ADF72C7BE2}" type="pres">
      <dgm:prSet presAssocID="{4C188355-7CB8-4122-9484-8723169F5327}" presName="dotPict_44" presStyleLbl="solidFgAcc1" presStyleIdx="9" presStyleCnt="30"/>
      <dgm:spPr/>
    </dgm:pt>
    <dgm:pt modelId="{EB561B65-49D9-4F7E-A254-06713374C29A}" type="pres">
      <dgm:prSet presAssocID="{532C734F-FEA5-453B-90FC-49FCD15F864B}" presName="pictA5" presStyleCnt="0"/>
      <dgm:spPr/>
    </dgm:pt>
    <dgm:pt modelId="{53BFAF0F-B1F0-47E0-B5F0-058AF7DAD15E}" type="pres">
      <dgm:prSet presAssocID="{532C734F-FEA5-453B-90FC-49FCD15F864B}" presName="imageRepeatNode" presStyleLbl="alignNode1" presStyleIdx="4" presStyleCnt="5"/>
      <dgm:spPr/>
      <dgm:t>
        <a:bodyPr/>
        <a:lstStyle/>
        <a:p>
          <a:endParaRPr lang="ru-RU"/>
        </a:p>
      </dgm:t>
    </dgm:pt>
    <dgm:pt modelId="{4E8F011C-CAB3-481D-87DD-503057ED8429}" type="pres">
      <dgm:prSet presAssocID="{532C734F-FEA5-453B-90FC-49FCD15F864B}" presName="fiveDotsPict" presStyleCnt="0"/>
      <dgm:spPr/>
    </dgm:pt>
    <dgm:pt modelId="{2059C87F-BE03-49A4-B7C6-067E7C504979}" type="pres">
      <dgm:prSet presAssocID="{532C734F-FEA5-453B-90FC-49FCD15F864B}" presName="dotPict_51" presStyleLbl="solidFgAcc1" presStyleIdx="10" presStyleCnt="30"/>
      <dgm:spPr/>
    </dgm:pt>
    <dgm:pt modelId="{F504BA87-8A31-4017-A3F6-6BE4576B81F1}" type="pres">
      <dgm:prSet presAssocID="{532C734F-FEA5-453B-90FC-49FCD15F864B}" presName="dotPict_52" presStyleLbl="solidFgAcc1" presStyleIdx="11" presStyleCnt="30"/>
      <dgm:spPr/>
    </dgm:pt>
    <dgm:pt modelId="{CFBD4E65-2E45-41BB-BBA6-4D2FB0BAA544}" type="pres">
      <dgm:prSet presAssocID="{532C734F-FEA5-453B-90FC-49FCD15F864B}" presName="dotPict_53" presStyleLbl="solidFgAcc1" presStyleIdx="12" presStyleCnt="30"/>
      <dgm:spPr/>
    </dgm:pt>
    <dgm:pt modelId="{3FF79A61-B0CB-424E-BCBA-B711BBF5382E}" type="pres">
      <dgm:prSet presAssocID="{532C734F-FEA5-453B-90FC-49FCD15F864B}" presName="dotPict_54" presStyleLbl="solidFgAcc1" presStyleIdx="13" presStyleCnt="30"/>
      <dgm:spPr/>
    </dgm:pt>
    <dgm:pt modelId="{25697DB0-BDC7-4912-9547-8E15FAF1DC5B}" type="pres">
      <dgm:prSet presAssocID="{532C734F-FEA5-453B-90FC-49FCD15F864B}" presName="dotPict_55" presStyleLbl="solidFgAcc1" presStyleIdx="14" presStyleCnt="30"/>
      <dgm:spPr/>
    </dgm:pt>
    <dgm:pt modelId="{D67B9DFD-A149-4FE3-9B51-479982A834CA}" type="pres">
      <dgm:prSet presAssocID="{85404DD9-165D-4BDF-B2D0-DCBD54FA8614}" presName="txLine" presStyleCnt="0"/>
      <dgm:spPr/>
    </dgm:pt>
    <dgm:pt modelId="{BC047118-45A9-4183-964A-A96528065A07}" type="pres">
      <dgm:prSet presAssocID="{85DDAF0E-3953-460E-A799-7CDFD77EDCCE}" presName="oneDotTx" presStyleCnt="0"/>
      <dgm:spPr/>
    </dgm:pt>
    <dgm:pt modelId="{B0B258CE-3516-4085-B268-34BE4D2185D5}" type="pres">
      <dgm:prSet presAssocID="{85DDAF0E-3953-460E-A799-7CDFD77EDCCE}" presName="dotTx_11" presStyleLbl="solidFgAcc1" presStyleIdx="15" presStyleCnt="30"/>
      <dgm:spPr/>
    </dgm:pt>
    <dgm:pt modelId="{3A4C3EE8-3FAB-426D-A298-4576DCEAB7F7}" type="pres">
      <dgm:prSet presAssocID="{85DDAF0E-3953-460E-A799-7CDFD77EDCCE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927C0D-704F-4193-9849-AD232F66CAD8}" type="pres">
      <dgm:prSet presAssocID="{DF66B470-BBEF-4A70-8736-F2600F293331}" presName="twoDotsTx" presStyleCnt="0"/>
      <dgm:spPr/>
    </dgm:pt>
    <dgm:pt modelId="{395977BA-A047-47B2-B9E0-C6A188DEDE60}" type="pres">
      <dgm:prSet presAssocID="{DF66B470-BBEF-4A70-8736-F2600F293331}" presName="dotTx_21" presStyleLbl="solidFgAcc1" presStyleIdx="16" presStyleCnt="30"/>
      <dgm:spPr/>
    </dgm:pt>
    <dgm:pt modelId="{F95B393E-9DD9-403E-9E7E-7CBB0C48B6BF}" type="pres">
      <dgm:prSet presAssocID="{DF66B470-BBEF-4A70-8736-F2600F293331}" presName="dotTx_22" presStyleLbl="solidFgAcc1" presStyleIdx="17" presStyleCnt="30"/>
      <dgm:spPr/>
    </dgm:pt>
    <dgm:pt modelId="{F4ECD562-E4C4-43B7-85E8-F7539164478B}" type="pres">
      <dgm:prSet presAssocID="{DF66B470-BBEF-4A70-8736-F2600F293331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26AD4-9CAA-45CD-9333-0010F825DB4F}" type="pres">
      <dgm:prSet presAssocID="{E90D8260-CBD5-41A8-8AC8-4946E06DA421}" presName="threeDotsTx" presStyleCnt="0"/>
      <dgm:spPr/>
    </dgm:pt>
    <dgm:pt modelId="{94AD73E7-965B-4DA9-8F08-13D0C020EFB6}" type="pres">
      <dgm:prSet presAssocID="{E90D8260-CBD5-41A8-8AC8-4946E06DA421}" presName="dotTx_31" presStyleLbl="solidFgAcc1" presStyleIdx="18" presStyleCnt="30"/>
      <dgm:spPr/>
    </dgm:pt>
    <dgm:pt modelId="{99BA6FDF-6F0C-4EF4-A881-5AA761F1AA24}" type="pres">
      <dgm:prSet presAssocID="{E90D8260-CBD5-41A8-8AC8-4946E06DA421}" presName="dotTx_32" presStyleLbl="solidFgAcc1" presStyleIdx="19" presStyleCnt="30"/>
      <dgm:spPr/>
    </dgm:pt>
    <dgm:pt modelId="{2371C4BD-B48D-4D49-BE76-63CE1E461BFC}" type="pres">
      <dgm:prSet presAssocID="{E90D8260-CBD5-41A8-8AC8-4946E06DA421}" presName="dotTx_33" presStyleLbl="solidFgAcc1" presStyleIdx="20" presStyleCnt="30"/>
      <dgm:spPr/>
    </dgm:pt>
    <dgm:pt modelId="{BC9EB8DA-5B85-4ECE-86DE-102907D6C830}" type="pres">
      <dgm:prSet presAssocID="{E90D8260-CBD5-41A8-8AC8-4946E06DA421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44E554-8BF8-46E7-B296-F28114AA0F91}" type="pres">
      <dgm:prSet presAssocID="{B61DCEF0-046A-4573-B6D4-CF6A04E47053}" presName="fourDotsTx" presStyleCnt="0"/>
      <dgm:spPr/>
    </dgm:pt>
    <dgm:pt modelId="{BFB4F9A1-6C4A-4B47-9113-D75854D2ADDA}" type="pres">
      <dgm:prSet presAssocID="{B61DCEF0-046A-4573-B6D4-CF6A04E47053}" presName="dotTx_41" presStyleLbl="solidFgAcc1" presStyleIdx="21" presStyleCnt="30"/>
      <dgm:spPr/>
    </dgm:pt>
    <dgm:pt modelId="{74BD1B02-F1FA-4E4C-AD46-A82C126D083D}" type="pres">
      <dgm:prSet presAssocID="{B61DCEF0-046A-4573-B6D4-CF6A04E47053}" presName="dotTx_42" presStyleLbl="solidFgAcc1" presStyleIdx="22" presStyleCnt="30"/>
      <dgm:spPr/>
    </dgm:pt>
    <dgm:pt modelId="{8196C7BA-77FD-40BE-97E5-007D1FC172B9}" type="pres">
      <dgm:prSet presAssocID="{B61DCEF0-046A-4573-B6D4-CF6A04E47053}" presName="dotTx_43" presStyleLbl="solidFgAcc1" presStyleIdx="23" presStyleCnt="30"/>
      <dgm:spPr/>
    </dgm:pt>
    <dgm:pt modelId="{5B6E539B-263D-45C3-9B37-160E6DFBCED1}" type="pres">
      <dgm:prSet presAssocID="{B61DCEF0-046A-4573-B6D4-CF6A04E47053}" presName="dotTx_44" presStyleLbl="solidFgAcc1" presStyleIdx="24" presStyleCnt="30"/>
      <dgm:spPr/>
    </dgm:pt>
    <dgm:pt modelId="{E79ECDF0-F0DE-42ED-971F-4F4671ABBBA5}" type="pres">
      <dgm:prSet presAssocID="{B61DCEF0-046A-4573-B6D4-CF6A04E47053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3BECFE-52BC-4052-805B-2D1438C4E6A9}" type="pres">
      <dgm:prSet presAssocID="{73E6CC2A-97FB-4763-A206-CCFDE2B01930}" presName="fiveDotsTx" presStyleCnt="0"/>
      <dgm:spPr/>
    </dgm:pt>
    <dgm:pt modelId="{7BB7E72B-6C28-4484-8FE8-80CD376BECF7}" type="pres">
      <dgm:prSet presAssocID="{73E6CC2A-97FB-4763-A206-CCFDE2B01930}" presName="dotTx_51" presStyleLbl="solidFgAcc1" presStyleIdx="25" presStyleCnt="30"/>
      <dgm:spPr/>
    </dgm:pt>
    <dgm:pt modelId="{A9CFE394-4B93-4537-9B0C-278C856FEC65}" type="pres">
      <dgm:prSet presAssocID="{73E6CC2A-97FB-4763-A206-CCFDE2B01930}" presName="dotTx_52" presStyleLbl="solidFgAcc1" presStyleIdx="26" presStyleCnt="30"/>
      <dgm:spPr/>
    </dgm:pt>
    <dgm:pt modelId="{E37E0D4C-D6E4-4D24-B2E1-AE27240E1C01}" type="pres">
      <dgm:prSet presAssocID="{73E6CC2A-97FB-4763-A206-CCFDE2B01930}" presName="dotTx_53" presStyleLbl="solidFgAcc1" presStyleIdx="27" presStyleCnt="30"/>
      <dgm:spPr/>
    </dgm:pt>
    <dgm:pt modelId="{A6554AB2-2133-498C-A1E1-D99C656E7370}" type="pres">
      <dgm:prSet presAssocID="{73E6CC2A-97FB-4763-A206-CCFDE2B01930}" presName="dotTx_54" presStyleLbl="solidFgAcc1" presStyleIdx="28" presStyleCnt="30"/>
      <dgm:spPr/>
    </dgm:pt>
    <dgm:pt modelId="{2E54EEDF-0565-430E-8221-6CE02F386E9C}" type="pres">
      <dgm:prSet presAssocID="{73E6CC2A-97FB-4763-A206-CCFDE2B01930}" presName="dotTx_55" presStyleLbl="solidFgAcc1" presStyleIdx="29" presStyleCnt="30"/>
      <dgm:spPr/>
    </dgm:pt>
    <dgm:pt modelId="{BC77518A-FD2B-4AF9-B480-912535B9EF1E}" type="pres">
      <dgm:prSet presAssocID="{73E6CC2A-97FB-4763-A206-CCFDE2B01930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0B142C-B204-46E9-9181-71B0F410350C}" type="presOf" srcId="{4C188355-7CB8-4122-9484-8723169F5327}" destId="{093A70D9-D03E-4A8B-803A-6165F6E284D8}" srcOrd="0" destOrd="0" presId="urn:microsoft.com/office/officeart/2009/3/layout/SpiralPicture"/>
    <dgm:cxn modelId="{876F8FF1-9898-41C5-99B8-0FD3E6F50F1A}" srcId="{85404DD9-165D-4BDF-B2D0-DCBD54FA8614}" destId="{85DDAF0E-3953-460E-A799-7CDFD77EDCCE}" srcOrd="0" destOrd="0" parTransId="{41AF114A-178C-4546-B152-7113D25A5819}" sibTransId="{AAE39819-C867-46C4-B928-346C7E1B373F}"/>
    <dgm:cxn modelId="{4B8684A1-CBC6-4BF1-B40E-ACF20C37EEBC}" srcId="{85404DD9-165D-4BDF-B2D0-DCBD54FA8614}" destId="{B61DCEF0-046A-4573-B6D4-CF6A04E47053}" srcOrd="3" destOrd="0" parTransId="{96643C62-95DF-45A0-95E7-5834D965F517}" sibTransId="{4C188355-7CB8-4122-9484-8723169F5327}"/>
    <dgm:cxn modelId="{B5687D5B-43EB-458C-9E56-A0722B94EF3F}" type="presOf" srcId="{AAE39819-C867-46C4-B928-346C7E1B373F}" destId="{E7BFBC46-860D-4422-8070-B5F9FE7B8207}" srcOrd="0" destOrd="0" presId="urn:microsoft.com/office/officeart/2009/3/layout/SpiralPicture"/>
    <dgm:cxn modelId="{D5FAA29F-46B1-43CE-9D9E-1A19485C56EB}" type="presOf" srcId="{854C7BC3-8C3F-4E14-971A-CD960EC82DF9}" destId="{E6BC3043-B9B1-4739-9B6C-780A4A1B05C6}" srcOrd="0" destOrd="0" presId="urn:microsoft.com/office/officeart/2009/3/layout/SpiralPicture"/>
    <dgm:cxn modelId="{9C0B7B84-75DE-46DC-A59F-F813FBF9F4FC}" type="presOf" srcId="{73E6CC2A-97FB-4763-A206-CCFDE2B01930}" destId="{BC77518A-FD2B-4AF9-B480-912535B9EF1E}" srcOrd="0" destOrd="0" presId="urn:microsoft.com/office/officeart/2009/3/layout/SpiralPicture"/>
    <dgm:cxn modelId="{9630A32D-C47E-4C83-9B83-2CB1EAE7D7CD}" type="presOf" srcId="{CC27BF9B-2C6F-41F5-8333-C59EDF7DF4B5}" destId="{F90066A2-A3C9-46CC-AF8C-8219AF4C1D6F}" srcOrd="0" destOrd="0" presId="urn:microsoft.com/office/officeart/2009/3/layout/SpiralPicture"/>
    <dgm:cxn modelId="{54DD8494-DBA7-48A6-8988-798E4452247B}" srcId="{85404DD9-165D-4BDF-B2D0-DCBD54FA8614}" destId="{E90D8260-CBD5-41A8-8AC8-4946E06DA421}" srcOrd="2" destOrd="0" parTransId="{FDDF973A-59BF-4ED1-B37A-0CF2DEDD65C9}" sibTransId="{CC27BF9B-2C6F-41F5-8333-C59EDF7DF4B5}"/>
    <dgm:cxn modelId="{399D6828-B677-4E5C-9102-4F20FBB6EAA6}" srcId="{85404DD9-165D-4BDF-B2D0-DCBD54FA8614}" destId="{DF66B470-BBEF-4A70-8736-F2600F293331}" srcOrd="1" destOrd="0" parTransId="{EF2C62FF-F0EA-40EC-8D66-D38E70DA81BD}" sibTransId="{854C7BC3-8C3F-4E14-971A-CD960EC82DF9}"/>
    <dgm:cxn modelId="{755AD5D0-F535-41B2-A5D0-CCCF3590006E}" type="presOf" srcId="{E90D8260-CBD5-41A8-8AC8-4946E06DA421}" destId="{BC9EB8DA-5B85-4ECE-86DE-102907D6C830}" srcOrd="0" destOrd="0" presId="urn:microsoft.com/office/officeart/2009/3/layout/SpiralPicture"/>
    <dgm:cxn modelId="{ABAD4B5B-19BF-4EBD-890A-677C8A02EFF2}" srcId="{85404DD9-165D-4BDF-B2D0-DCBD54FA8614}" destId="{73E6CC2A-97FB-4763-A206-CCFDE2B01930}" srcOrd="4" destOrd="0" parTransId="{4DE197D8-57CD-4341-8959-A4791096348B}" sibTransId="{532C734F-FEA5-453B-90FC-49FCD15F864B}"/>
    <dgm:cxn modelId="{6A5BF73F-0EDF-4B9C-9C10-18698425F87E}" type="presOf" srcId="{532C734F-FEA5-453B-90FC-49FCD15F864B}" destId="{53BFAF0F-B1F0-47E0-B5F0-058AF7DAD15E}" srcOrd="0" destOrd="0" presId="urn:microsoft.com/office/officeart/2009/3/layout/SpiralPicture"/>
    <dgm:cxn modelId="{FB104F8A-EF6A-49AC-B3D9-9B8A720D4476}" type="presOf" srcId="{85404DD9-165D-4BDF-B2D0-DCBD54FA8614}" destId="{A37928B0-FE1B-4E0F-84BF-73FCC0F7E70F}" srcOrd="0" destOrd="0" presId="urn:microsoft.com/office/officeart/2009/3/layout/SpiralPicture"/>
    <dgm:cxn modelId="{60EEFF86-3E14-48AC-8695-8934CD3DC5C3}" type="presOf" srcId="{B61DCEF0-046A-4573-B6D4-CF6A04E47053}" destId="{E79ECDF0-F0DE-42ED-971F-4F4671ABBBA5}" srcOrd="0" destOrd="0" presId="urn:microsoft.com/office/officeart/2009/3/layout/SpiralPicture"/>
    <dgm:cxn modelId="{C4078FC9-F932-4EE1-A33F-E8BE4D0A1D55}" type="presOf" srcId="{85DDAF0E-3953-460E-A799-7CDFD77EDCCE}" destId="{3A4C3EE8-3FAB-426D-A298-4576DCEAB7F7}" srcOrd="0" destOrd="0" presId="urn:microsoft.com/office/officeart/2009/3/layout/SpiralPicture"/>
    <dgm:cxn modelId="{941EA603-1E25-4B44-89AD-A7D980092626}" type="presOf" srcId="{DF66B470-BBEF-4A70-8736-F2600F293331}" destId="{F4ECD562-E4C4-43B7-85E8-F7539164478B}" srcOrd="0" destOrd="0" presId="urn:microsoft.com/office/officeart/2009/3/layout/SpiralPicture"/>
    <dgm:cxn modelId="{B0528C66-329A-49F8-8E01-8FCBB4027327}" type="presParOf" srcId="{A37928B0-FE1B-4E0F-84BF-73FCC0F7E70F}" destId="{F728E894-A967-4CBB-95D5-A6AFF1A1C062}" srcOrd="0" destOrd="0" presId="urn:microsoft.com/office/officeart/2009/3/layout/SpiralPicture"/>
    <dgm:cxn modelId="{1CD1B580-52A6-425A-9E31-9183FB1CA87C}" type="presParOf" srcId="{F728E894-A967-4CBB-95D5-A6AFF1A1C062}" destId="{CA2E9BBA-AFB1-4819-9225-D3C6F5C9862F}" srcOrd="0" destOrd="0" presId="urn:microsoft.com/office/officeart/2009/3/layout/SpiralPicture"/>
    <dgm:cxn modelId="{76F1A713-1AD5-4D1F-A208-7BAEC1E73D62}" type="presParOf" srcId="{F728E894-A967-4CBB-95D5-A6AFF1A1C062}" destId="{690A6453-DF6A-4DF4-8256-FB73AE79C494}" srcOrd="1" destOrd="0" presId="urn:microsoft.com/office/officeart/2009/3/layout/SpiralPicture"/>
    <dgm:cxn modelId="{2ABDD8FB-AF63-444D-ABBF-D2FBF89E2A68}" type="presParOf" srcId="{F728E894-A967-4CBB-95D5-A6AFF1A1C062}" destId="{310422F2-4162-452E-B641-214CBB40FA6E}" srcOrd="2" destOrd="0" presId="urn:microsoft.com/office/officeart/2009/3/layout/SpiralPicture"/>
    <dgm:cxn modelId="{91CDED0B-637A-48E9-BA20-ED5911AF478F}" type="presParOf" srcId="{310422F2-4162-452E-B641-214CBB40FA6E}" destId="{E7BFBC46-860D-4422-8070-B5F9FE7B8207}" srcOrd="0" destOrd="0" presId="urn:microsoft.com/office/officeart/2009/3/layout/SpiralPicture"/>
    <dgm:cxn modelId="{DDCAAC81-64FE-4335-BE98-E0A1C14B3C31}" type="presParOf" srcId="{F728E894-A967-4CBB-95D5-A6AFF1A1C062}" destId="{979C2156-B39A-4061-A448-6916EA041E28}" srcOrd="3" destOrd="0" presId="urn:microsoft.com/office/officeart/2009/3/layout/SpiralPicture"/>
    <dgm:cxn modelId="{DC0AD3BF-52FC-45A2-8E0B-ECAF69FFCF70}" type="presParOf" srcId="{979C2156-B39A-4061-A448-6916EA041E28}" destId="{26DE70A4-4813-41B2-B293-3FB51B51FBF9}" srcOrd="0" destOrd="0" presId="urn:microsoft.com/office/officeart/2009/3/layout/SpiralPicture"/>
    <dgm:cxn modelId="{9BFA8819-A16C-48A4-9F3E-146D9D4D5E44}" type="presParOf" srcId="{F728E894-A967-4CBB-95D5-A6AFF1A1C062}" destId="{153B1573-787F-474F-B493-057264AEC7DF}" srcOrd="4" destOrd="0" presId="urn:microsoft.com/office/officeart/2009/3/layout/SpiralPicture"/>
    <dgm:cxn modelId="{72ED83A1-EC95-472F-816C-E76439C1CEF9}" type="presParOf" srcId="{153B1573-787F-474F-B493-057264AEC7DF}" destId="{E6BC3043-B9B1-4739-9B6C-780A4A1B05C6}" srcOrd="0" destOrd="0" presId="urn:microsoft.com/office/officeart/2009/3/layout/SpiralPicture"/>
    <dgm:cxn modelId="{797E361A-FA0F-4288-8DB4-F0CAB0E6F984}" type="presParOf" srcId="{F728E894-A967-4CBB-95D5-A6AFF1A1C062}" destId="{E787BDBC-FC2F-4B7F-A629-80F5639A9B89}" srcOrd="5" destOrd="0" presId="urn:microsoft.com/office/officeart/2009/3/layout/SpiralPicture"/>
    <dgm:cxn modelId="{DEF085A8-45AA-468F-9A34-E82CA6C162D8}" type="presParOf" srcId="{E787BDBC-FC2F-4B7F-A629-80F5639A9B89}" destId="{ADF900F0-5B0E-4EFB-89FE-01D75E8827A1}" srcOrd="0" destOrd="0" presId="urn:microsoft.com/office/officeart/2009/3/layout/SpiralPicture"/>
    <dgm:cxn modelId="{5492A160-FFD1-46DD-AD7B-B6673166AA50}" type="presParOf" srcId="{E787BDBC-FC2F-4B7F-A629-80F5639A9B89}" destId="{4FE78B0D-4A30-4117-B693-A08D381FCD54}" srcOrd="1" destOrd="0" presId="urn:microsoft.com/office/officeart/2009/3/layout/SpiralPicture"/>
    <dgm:cxn modelId="{CA54CF79-02DB-402C-AF2E-4B5747D83929}" type="presParOf" srcId="{F728E894-A967-4CBB-95D5-A6AFF1A1C062}" destId="{2492C1D4-FD8F-4214-A3C4-7B006C8748B2}" srcOrd="6" destOrd="0" presId="urn:microsoft.com/office/officeart/2009/3/layout/SpiralPicture"/>
    <dgm:cxn modelId="{53CD39BB-B0FB-45A5-9C5B-644B9C32F9EF}" type="presParOf" srcId="{2492C1D4-FD8F-4214-A3C4-7B006C8748B2}" destId="{F90066A2-A3C9-46CC-AF8C-8219AF4C1D6F}" srcOrd="0" destOrd="0" presId="urn:microsoft.com/office/officeart/2009/3/layout/SpiralPicture"/>
    <dgm:cxn modelId="{5BA3C7A5-6DDD-4101-AC52-B977DECCE365}" type="presParOf" srcId="{F728E894-A967-4CBB-95D5-A6AFF1A1C062}" destId="{5EA7C726-27D9-4A07-873A-6464D8860DBC}" srcOrd="7" destOrd="0" presId="urn:microsoft.com/office/officeart/2009/3/layout/SpiralPicture"/>
    <dgm:cxn modelId="{BACF8357-21DF-4078-A49E-C489F16A09DF}" type="presParOf" srcId="{5EA7C726-27D9-4A07-873A-6464D8860DBC}" destId="{4622D8D5-19A6-4FBB-BFE6-6FA89CBA4FEE}" srcOrd="0" destOrd="0" presId="urn:microsoft.com/office/officeart/2009/3/layout/SpiralPicture"/>
    <dgm:cxn modelId="{8BF844FA-1C51-451D-ACD6-BBC8CB630D01}" type="presParOf" srcId="{5EA7C726-27D9-4A07-873A-6464D8860DBC}" destId="{685F92C8-C4F8-43AF-9D60-CB3FEAF3BFE4}" srcOrd="1" destOrd="0" presId="urn:microsoft.com/office/officeart/2009/3/layout/SpiralPicture"/>
    <dgm:cxn modelId="{616761E4-343D-4B29-A0BB-77EF31C87715}" type="presParOf" srcId="{5EA7C726-27D9-4A07-873A-6464D8860DBC}" destId="{F2A98BB4-E7D0-4FDC-B828-50A3AB6F22AB}" srcOrd="2" destOrd="0" presId="urn:microsoft.com/office/officeart/2009/3/layout/SpiralPicture"/>
    <dgm:cxn modelId="{965C76E0-40ED-4301-9692-EF3A2A4934DD}" type="presParOf" srcId="{F728E894-A967-4CBB-95D5-A6AFF1A1C062}" destId="{F17D3575-5F82-4EA7-B556-51E319DB5EB5}" srcOrd="8" destOrd="0" presId="urn:microsoft.com/office/officeart/2009/3/layout/SpiralPicture"/>
    <dgm:cxn modelId="{353DFADD-9F80-48E9-88A6-0625FBF30258}" type="presParOf" srcId="{F17D3575-5F82-4EA7-B556-51E319DB5EB5}" destId="{093A70D9-D03E-4A8B-803A-6165F6E284D8}" srcOrd="0" destOrd="0" presId="urn:microsoft.com/office/officeart/2009/3/layout/SpiralPicture"/>
    <dgm:cxn modelId="{965F23C0-E70B-43FD-A903-476B61672653}" type="presParOf" srcId="{F728E894-A967-4CBB-95D5-A6AFF1A1C062}" destId="{2D1AE013-B48F-4101-8660-99737DC54EF3}" srcOrd="9" destOrd="0" presId="urn:microsoft.com/office/officeart/2009/3/layout/SpiralPicture"/>
    <dgm:cxn modelId="{E1DF6F43-0653-4937-A1F0-89777D0C9F28}" type="presParOf" srcId="{2D1AE013-B48F-4101-8660-99737DC54EF3}" destId="{A672BF1E-D555-44D2-B7A4-6C4BAD63B109}" srcOrd="0" destOrd="0" presId="urn:microsoft.com/office/officeart/2009/3/layout/SpiralPicture"/>
    <dgm:cxn modelId="{BC728986-89D4-475F-A4B2-ADEDB3B66D0F}" type="presParOf" srcId="{2D1AE013-B48F-4101-8660-99737DC54EF3}" destId="{4086A52D-0C96-4575-9D04-484738481BFF}" srcOrd="1" destOrd="0" presId="urn:microsoft.com/office/officeart/2009/3/layout/SpiralPicture"/>
    <dgm:cxn modelId="{1726753A-DECC-421D-A84D-B5822DDE930E}" type="presParOf" srcId="{2D1AE013-B48F-4101-8660-99737DC54EF3}" destId="{C0CA58C9-F986-4BB2-BD00-BBA5119B2232}" srcOrd="2" destOrd="0" presId="urn:microsoft.com/office/officeart/2009/3/layout/SpiralPicture"/>
    <dgm:cxn modelId="{5669F758-9E61-4B57-ACC1-0311CFC8EEDE}" type="presParOf" srcId="{2D1AE013-B48F-4101-8660-99737DC54EF3}" destId="{EBC5DB0C-0BCD-45D6-8A8F-93ADF72C7BE2}" srcOrd="3" destOrd="0" presId="urn:microsoft.com/office/officeart/2009/3/layout/SpiralPicture"/>
    <dgm:cxn modelId="{975E0AE5-036F-4F1B-97AD-8D498782845C}" type="presParOf" srcId="{F728E894-A967-4CBB-95D5-A6AFF1A1C062}" destId="{EB561B65-49D9-4F7E-A254-06713374C29A}" srcOrd="10" destOrd="0" presId="urn:microsoft.com/office/officeart/2009/3/layout/SpiralPicture"/>
    <dgm:cxn modelId="{38A54E80-20D7-47BD-94A4-0B91FC675EBB}" type="presParOf" srcId="{EB561B65-49D9-4F7E-A254-06713374C29A}" destId="{53BFAF0F-B1F0-47E0-B5F0-058AF7DAD15E}" srcOrd="0" destOrd="0" presId="urn:microsoft.com/office/officeart/2009/3/layout/SpiralPicture"/>
    <dgm:cxn modelId="{2337EA69-B17E-4718-A859-03EB5C3D5DBB}" type="presParOf" srcId="{F728E894-A967-4CBB-95D5-A6AFF1A1C062}" destId="{4E8F011C-CAB3-481D-87DD-503057ED8429}" srcOrd="11" destOrd="0" presId="urn:microsoft.com/office/officeart/2009/3/layout/SpiralPicture"/>
    <dgm:cxn modelId="{EDF096F2-E7AB-4EDB-B151-11839CD5EBD3}" type="presParOf" srcId="{4E8F011C-CAB3-481D-87DD-503057ED8429}" destId="{2059C87F-BE03-49A4-B7C6-067E7C504979}" srcOrd="0" destOrd="0" presId="urn:microsoft.com/office/officeart/2009/3/layout/SpiralPicture"/>
    <dgm:cxn modelId="{5FE1FD81-8A63-4240-B1D4-231CF0ADE9BE}" type="presParOf" srcId="{4E8F011C-CAB3-481D-87DD-503057ED8429}" destId="{F504BA87-8A31-4017-A3F6-6BE4576B81F1}" srcOrd="1" destOrd="0" presId="urn:microsoft.com/office/officeart/2009/3/layout/SpiralPicture"/>
    <dgm:cxn modelId="{3C45FAB7-5AC4-49FF-8972-6A024FECCFD2}" type="presParOf" srcId="{4E8F011C-CAB3-481D-87DD-503057ED8429}" destId="{CFBD4E65-2E45-41BB-BBA6-4D2FB0BAA544}" srcOrd="2" destOrd="0" presId="urn:microsoft.com/office/officeart/2009/3/layout/SpiralPicture"/>
    <dgm:cxn modelId="{D73551A7-393F-4AF1-9D80-E585BA63337E}" type="presParOf" srcId="{4E8F011C-CAB3-481D-87DD-503057ED8429}" destId="{3FF79A61-B0CB-424E-BCBA-B711BBF5382E}" srcOrd="3" destOrd="0" presId="urn:microsoft.com/office/officeart/2009/3/layout/SpiralPicture"/>
    <dgm:cxn modelId="{7BDBC831-87D5-40CE-B623-5EEF3A8427DB}" type="presParOf" srcId="{4E8F011C-CAB3-481D-87DD-503057ED8429}" destId="{25697DB0-BDC7-4912-9547-8E15FAF1DC5B}" srcOrd="4" destOrd="0" presId="urn:microsoft.com/office/officeart/2009/3/layout/SpiralPicture"/>
    <dgm:cxn modelId="{5585DF0E-38F4-418F-AFE6-745B681E6733}" type="presParOf" srcId="{A37928B0-FE1B-4E0F-84BF-73FCC0F7E70F}" destId="{D67B9DFD-A149-4FE3-9B51-479982A834CA}" srcOrd="1" destOrd="0" presId="urn:microsoft.com/office/officeart/2009/3/layout/SpiralPicture"/>
    <dgm:cxn modelId="{D6A3F889-CB5C-4051-9D7D-91542B384B26}" type="presParOf" srcId="{D67B9DFD-A149-4FE3-9B51-479982A834CA}" destId="{BC047118-45A9-4183-964A-A96528065A07}" srcOrd="0" destOrd="0" presId="urn:microsoft.com/office/officeart/2009/3/layout/SpiralPicture"/>
    <dgm:cxn modelId="{9291273C-027C-416B-A9AE-107A345B5E6E}" type="presParOf" srcId="{BC047118-45A9-4183-964A-A96528065A07}" destId="{B0B258CE-3516-4085-B268-34BE4D2185D5}" srcOrd="0" destOrd="0" presId="urn:microsoft.com/office/officeart/2009/3/layout/SpiralPicture"/>
    <dgm:cxn modelId="{A9E48AFC-871D-4E99-9CF0-BA295E761B90}" type="presParOf" srcId="{D67B9DFD-A149-4FE3-9B51-479982A834CA}" destId="{3A4C3EE8-3FAB-426D-A298-4576DCEAB7F7}" srcOrd="1" destOrd="0" presId="urn:microsoft.com/office/officeart/2009/3/layout/SpiralPicture"/>
    <dgm:cxn modelId="{EC753FD5-6CD2-48DA-A8F6-49BD50D76CDB}" type="presParOf" srcId="{D67B9DFD-A149-4FE3-9B51-479982A834CA}" destId="{F6927C0D-704F-4193-9849-AD232F66CAD8}" srcOrd="2" destOrd="0" presId="urn:microsoft.com/office/officeart/2009/3/layout/SpiralPicture"/>
    <dgm:cxn modelId="{3B788129-5A08-4A78-BBAB-71101F3E0947}" type="presParOf" srcId="{F6927C0D-704F-4193-9849-AD232F66CAD8}" destId="{395977BA-A047-47B2-B9E0-C6A188DEDE60}" srcOrd="0" destOrd="0" presId="urn:microsoft.com/office/officeart/2009/3/layout/SpiralPicture"/>
    <dgm:cxn modelId="{EB074034-34AB-44A3-8438-CE417F421E6C}" type="presParOf" srcId="{F6927C0D-704F-4193-9849-AD232F66CAD8}" destId="{F95B393E-9DD9-403E-9E7E-7CBB0C48B6BF}" srcOrd="1" destOrd="0" presId="urn:microsoft.com/office/officeart/2009/3/layout/SpiralPicture"/>
    <dgm:cxn modelId="{C6669B78-63DA-4A73-808D-90AA867073CF}" type="presParOf" srcId="{D67B9DFD-A149-4FE3-9B51-479982A834CA}" destId="{F4ECD562-E4C4-43B7-85E8-F7539164478B}" srcOrd="3" destOrd="0" presId="urn:microsoft.com/office/officeart/2009/3/layout/SpiralPicture"/>
    <dgm:cxn modelId="{94E2FA58-CD1E-4FB0-A2BD-F8D8BFB7F3A0}" type="presParOf" srcId="{D67B9DFD-A149-4FE3-9B51-479982A834CA}" destId="{83626AD4-9CAA-45CD-9333-0010F825DB4F}" srcOrd="4" destOrd="0" presId="urn:microsoft.com/office/officeart/2009/3/layout/SpiralPicture"/>
    <dgm:cxn modelId="{6B24C701-4CA3-49DA-A8CA-3EE113AF8FB5}" type="presParOf" srcId="{83626AD4-9CAA-45CD-9333-0010F825DB4F}" destId="{94AD73E7-965B-4DA9-8F08-13D0C020EFB6}" srcOrd="0" destOrd="0" presId="urn:microsoft.com/office/officeart/2009/3/layout/SpiralPicture"/>
    <dgm:cxn modelId="{A8585901-35AC-4D81-B6C8-D902B2105787}" type="presParOf" srcId="{83626AD4-9CAA-45CD-9333-0010F825DB4F}" destId="{99BA6FDF-6F0C-4EF4-A881-5AA761F1AA24}" srcOrd="1" destOrd="0" presId="urn:microsoft.com/office/officeart/2009/3/layout/SpiralPicture"/>
    <dgm:cxn modelId="{874AFE89-E275-4C2B-B21F-C7BE7287C52B}" type="presParOf" srcId="{83626AD4-9CAA-45CD-9333-0010F825DB4F}" destId="{2371C4BD-B48D-4D49-BE76-63CE1E461BFC}" srcOrd="2" destOrd="0" presId="urn:microsoft.com/office/officeart/2009/3/layout/SpiralPicture"/>
    <dgm:cxn modelId="{4BA2E3FB-7BD8-460B-91A8-68C46461FE4F}" type="presParOf" srcId="{D67B9DFD-A149-4FE3-9B51-479982A834CA}" destId="{BC9EB8DA-5B85-4ECE-86DE-102907D6C830}" srcOrd="5" destOrd="0" presId="urn:microsoft.com/office/officeart/2009/3/layout/SpiralPicture"/>
    <dgm:cxn modelId="{9CD93916-37A1-404D-B785-0EEB5FF9AE1E}" type="presParOf" srcId="{D67B9DFD-A149-4FE3-9B51-479982A834CA}" destId="{EE44E554-8BF8-46E7-B296-F28114AA0F91}" srcOrd="6" destOrd="0" presId="urn:microsoft.com/office/officeart/2009/3/layout/SpiralPicture"/>
    <dgm:cxn modelId="{F9C85192-D72C-468A-8F10-EA8E7584F04A}" type="presParOf" srcId="{EE44E554-8BF8-46E7-B296-F28114AA0F91}" destId="{BFB4F9A1-6C4A-4B47-9113-D75854D2ADDA}" srcOrd="0" destOrd="0" presId="urn:microsoft.com/office/officeart/2009/3/layout/SpiralPicture"/>
    <dgm:cxn modelId="{D7526F57-A7A5-4C06-8F6A-EC6D5CE77401}" type="presParOf" srcId="{EE44E554-8BF8-46E7-B296-F28114AA0F91}" destId="{74BD1B02-F1FA-4E4C-AD46-A82C126D083D}" srcOrd="1" destOrd="0" presId="urn:microsoft.com/office/officeart/2009/3/layout/SpiralPicture"/>
    <dgm:cxn modelId="{C638A9F9-A921-4437-A98A-6A1730D32623}" type="presParOf" srcId="{EE44E554-8BF8-46E7-B296-F28114AA0F91}" destId="{8196C7BA-77FD-40BE-97E5-007D1FC172B9}" srcOrd="2" destOrd="0" presId="urn:microsoft.com/office/officeart/2009/3/layout/SpiralPicture"/>
    <dgm:cxn modelId="{0E41B65C-8C4A-4DBE-9461-92383C128C41}" type="presParOf" srcId="{EE44E554-8BF8-46E7-B296-F28114AA0F91}" destId="{5B6E539B-263D-45C3-9B37-160E6DFBCED1}" srcOrd="3" destOrd="0" presId="urn:microsoft.com/office/officeart/2009/3/layout/SpiralPicture"/>
    <dgm:cxn modelId="{F289D429-CD3B-4866-9C53-929C5D076DC3}" type="presParOf" srcId="{D67B9DFD-A149-4FE3-9B51-479982A834CA}" destId="{E79ECDF0-F0DE-42ED-971F-4F4671ABBBA5}" srcOrd="7" destOrd="0" presId="urn:microsoft.com/office/officeart/2009/3/layout/SpiralPicture"/>
    <dgm:cxn modelId="{48B96FC0-F969-42A2-8A39-BE3D6ABADE53}" type="presParOf" srcId="{D67B9DFD-A149-4FE3-9B51-479982A834CA}" destId="{F13BECFE-52BC-4052-805B-2D1438C4E6A9}" srcOrd="8" destOrd="0" presId="urn:microsoft.com/office/officeart/2009/3/layout/SpiralPicture"/>
    <dgm:cxn modelId="{A8E83DE4-AAA7-4930-BDF6-01B4879DBD98}" type="presParOf" srcId="{F13BECFE-52BC-4052-805B-2D1438C4E6A9}" destId="{7BB7E72B-6C28-4484-8FE8-80CD376BECF7}" srcOrd="0" destOrd="0" presId="urn:microsoft.com/office/officeart/2009/3/layout/SpiralPicture"/>
    <dgm:cxn modelId="{7B61CBAA-73B9-49B0-B417-4254D25616FE}" type="presParOf" srcId="{F13BECFE-52BC-4052-805B-2D1438C4E6A9}" destId="{A9CFE394-4B93-4537-9B0C-278C856FEC65}" srcOrd="1" destOrd="0" presId="urn:microsoft.com/office/officeart/2009/3/layout/SpiralPicture"/>
    <dgm:cxn modelId="{11C3276F-CBFD-491A-92A1-31AC252CDFB7}" type="presParOf" srcId="{F13BECFE-52BC-4052-805B-2D1438C4E6A9}" destId="{E37E0D4C-D6E4-4D24-B2E1-AE27240E1C01}" srcOrd="2" destOrd="0" presId="urn:microsoft.com/office/officeart/2009/3/layout/SpiralPicture"/>
    <dgm:cxn modelId="{5CF4719C-A4F6-4A3F-84CF-6E80795DC573}" type="presParOf" srcId="{F13BECFE-52BC-4052-805B-2D1438C4E6A9}" destId="{A6554AB2-2133-498C-A1E1-D99C656E7370}" srcOrd="3" destOrd="0" presId="urn:microsoft.com/office/officeart/2009/3/layout/SpiralPicture"/>
    <dgm:cxn modelId="{A6484262-168E-4160-A8EE-8C97FDB82C49}" type="presParOf" srcId="{F13BECFE-52BC-4052-805B-2D1438C4E6A9}" destId="{2E54EEDF-0565-430E-8221-6CE02F386E9C}" srcOrd="4" destOrd="0" presId="urn:microsoft.com/office/officeart/2009/3/layout/SpiralPicture"/>
    <dgm:cxn modelId="{92AB5179-7E04-4556-B5BF-5DFCB1F73B9E}" type="presParOf" srcId="{D67B9DFD-A149-4FE3-9B51-479982A834CA}" destId="{BC77518A-FD2B-4AF9-B480-912535B9EF1E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143A2CD-D827-49B4-B22B-C56097280388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2343AB07-7226-4C45-8F19-7C952BFA9E64}">
      <dgm:prSet/>
      <dgm:spPr/>
      <dgm:t>
        <a:bodyPr/>
        <a:lstStyle/>
        <a:p>
          <a:endParaRPr lang="uk-UA" dirty="0"/>
        </a:p>
      </dgm:t>
    </dgm:pt>
    <dgm:pt modelId="{0D10D85F-808B-44EE-B703-D46F8203DA70}" type="parTrans" cxnId="{6DBE71A0-AEDB-4F39-8888-46057963D252}">
      <dgm:prSet/>
      <dgm:spPr/>
      <dgm:t>
        <a:bodyPr/>
        <a:lstStyle/>
        <a:p>
          <a:endParaRPr lang="uk-UA"/>
        </a:p>
      </dgm:t>
    </dgm:pt>
    <dgm:pt modelId="{0FCB7D28-11FC-440C-B1A1-60B4EDA9AD43}" type="sibTrans" cxnId="{6DBE71A0-AEDB-4F39-8888-46057963D252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E6053911-0381-4956-BCBE-7697832FD3CD}">
      <dgm:prSet/>
      <dgm:spPr/>
      <dgm:t>
        <a:bodyPr/>
        <a:lstStyle/>
        <a:p>
          <a:endParaRPr lang="uk-UA" dirty="0"/>
        </a:p>
      </dgm:t>
    </dgm:pt>
    <dgm:pt modelId="{E9A623EA-2ADB-472E-A0A6-B3C0BC4E4E28}" type="parTrans" cxnId="{C6BC8725-1F5D-4133-8418-C9A2DF5D7E37}">
      <dgm:prSet/>
      <dgm:spPr/>
      <dgm:t>
        <a:bodyPr/>
        <a:lstStyle/>
        <a:p>
          <a:endParaRPr lang="uk-UA"/>
        </a:p>
      </dgm:t>
    </dgm:pt>
    <dgm:pt modelId="{269A5FAB-6522-4C97-A8E3-161AE623874E}" type="sibTrans" cxnId="{C6BC8725-1F5D-4133-8418-C9A2DF5D7E37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uk-UA"/>
        </a:p>
      </dgm:t>
    </dgm:pt>
    <dgm:pt modelId="{16892602-98CB-42D0-B08B-E16A087D04EC}">
      <dgm:prSet/>
      <dgm:spPr/>
      <dgm:t>
        <a:bodyPr/>
        <a:lstStyle/>
        <a:p>
          <a:endParaRPr lang="uk-UA" dirty="0"/>
        </a:p>
      </dgm:t>
    </dgm:pt>
    <dgm:pt modelId="{E5EAE08B-A99E-4BF6-9542-774B7B98DBE4}" type="parTrans" cxnId="{FAA0787D-B850-4A38-A841-7C4C9C7C81E9}">
      <dgm:prSet/>
      <dgm:spPr/>
      <dgm:t>
        <a:bodyPr/>
        <a:lstStyle/>
        <a:p>
          <a:endParaRPr lang="uk-UA"/>
        </a:p>
      </dgm:t>
    </dgm:pt>
    <dgm:pt modelId="{8774E6F7-7A9A-40E2-BF5E-7619C29F19CA}" type="sibTrans" cxnId="{FAA0787D-B850-4A38-A841-7C4C9C7C81E9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7BEC4F89-9913-4721-952E-ACB0A1C3F3B8}">
      <dgm:prSet/>
      <dgm:spPr/>
      <dgm:t>
        <a:bodyPr/>
        <a:lstStyle/>
        <a:p>
          <a:endParaRPr lang="uk-UA" dirty="0"/>
        </a:p>
      </dgm:t>
    </dgm:pt>
    <dgm:pt modelId="{FE49C12F-8E74-4418-81DD-5647E77DA456}" type="parTrans" cxnId="{507257BE-E848-40B6-BC64-3EA7E9125649}">
      <dgm:prSet/>
      <dgm:spPr/>
      <dgm:t>
        <a:bodyPr/>
        <a:lstStyle/>
        <a:p>
          <a:endParaRPr lang="uk-UA"/>
        </a:p>
      </dgm:t>
    </dgm:pt>
    <dgm:pt modelId="{42C46925-D056-4DF9-A595-D021F7E89644}" type="sibTrans" cxnId="{507257BE-E848-40B6-BC64-3EA7E9125649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048FABCF-608B-4D29-8F72-7B76CBD0EB43}">
      <dgm:prSet/>
      <dgm:spPr/>
      <dgm:t>
        <a:bodyPr/>
        <a:lstStyle/>
        <a:p>
          <a:endParaRPr lang="uk-UA" dirty="0"/>
        </a:p>
      </dgm:t>
    </dgm:pt>
    <dgm:pt modelId="{90C300BD-C4B6-4D44-8EC7-16FAF23D97B0}" type="parTrans" cxnId="{9122C0E7-3924-422B-A75D-D4A9DD4BA3C9}">
      <dgm:prSet/>
      <dgm:spPr/>
      <dgm:t>
        <a:bodyPr/>
        <a:lstStyle/>
        <a:p>
          <a:endParaRPr lang="uk-UA"/>
        </a:p>
      </dgm:t>
    </dgm:pt>
    <dgm:pt modelId="{D0571A6C-130E-45CB-8932-ECF6694DDB35}" type="sibTrans" cxnId="{9122C0E7-3924-422B-A75D-D4A9DD4BA3C9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uk-UA"/>
        </a:p>
      </dgm:t>
    </dgm:pt>
    <dgm:pt modelId="{E8368BFA-B03D-496B-8118-850E453E931C}" type="pres">
      <dgm:prSet presAssocID="{F143A2CD-D827-49B4-B22B-C56097280388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uk-UA"/>
        </a:p>
      </dgm:t>
    </dgm:pt>
    <dgm:pt modelId="{D5C05640-7419-46F0-A603-3FD8CB62739B}" type="pres">
      <dgm:prSet presAssocID="{F143A2CD-D827-49B4-B22B-C56097280388}" presName="picts" presStyleCnt="0"/>
      <dgm:spPr/>
    </dgm:pt>
    <dgm:pt modelId="{E4C65CDE-D20C-47C9-B18A-85D90B43DF85}" type="pres">
      <dgm:prSet presAssocID="{F143A2CD-D827-49B4-B22B-C56097280388}" presName="space1" presStyleCnt="0"/>
      <dgm:spPr/>
    </dgm:pt>
    <dgm:pt modelId="{26861774-5074-49AE-9C81-5E547DE90ECB}" type="pres">
      <dgm:prSet presAssocID="{F143A2CD-D827-49B4-B22B-C56097280388}" presName="space2" presStyleCnt="0"/>
      <dgm:spPr/>
    </dgm:pt>
    <dgm:pt modelId="{9694B511-6936-4DFF-9D21-B892654C6B22}" type="pres">
      <dgm:prSet presAssocID="{0FCB7D28-11FC-440C-B1A1-60B4EDA9AD43}" presName="pictA1" presStyleCnt="0"/>
      <dgm:spPr/>
    </dgm:pt>
    <dgm:pt modelId="{49FD0477-9126-4936-B693-6FF3593DD13D}" type="pres">
      <dgm:prSet presAssocID="{0FCB7D28-11FC-440C-B1A1-60B4EDA9AD43}" presName="imageRepeatNode" presStyleLbl="alignNode1" presStyleIdx="0" presStyleCnt="5" custLinFactNeighborX="-473" custLinFactNeighborY="-1506"/>
      <dgm:spPr/>
      <dgm:t>
        <a:bodyPr/>
        <a:lstStyle/>
        <a:p>
          <a:endParaRPr lang="uk-UA"/>
        </a:p>
      </dgm:t>
    </dgm:pt>
    <dgm:pt modelId="{24A49367-8415-4DF5-A65F-B14A9BBC185E}" type="pres">
      <dgm:prSet presAssocID="{0FCB7D28-11FC-440C-B1A1-60B4EDA9AD43}" presName="oneDotPict" presStyleCnt="0"/>
      <dgm:spPr/>
    </dgm:pt>
    <dgm:pt modelId="{6E3DECE8-9DB2-459D-A6C2-15A0D31ACF1C}" type="pres">
      <dgm:prSet presAssocID="{0FCB7D28-11FC-440C-B1A1-60B4EDA9AD43}" presName="dotPict_11" presStyleLbl="solidFgAcc1" presStyleIdx="0" presStyleCnt="30"/>
      <dgm:spPr/>
    </dgm:pt>
    <dgm:pt modelId="{EF3E08C3-15F2-4249-9ED0-AF55ACBEA2A3}" type="pres">
      <dgm:prSet presAssocID="{269A5FAB-6522-4C97-A8E3-161AE623874E}" presName="pictA2" presStyleCnt="0"/>
      <dgm:spPr/>
    </dgm:pt>
    <dgm:pt modelId="{99523328-F557-4C11-9396-A44FD520E01E}" type="pres">
      <dgm:prSet presAssocID="{269A5FAB-6522-4C97-A8E3-161AE623874E}" presName="imageRepeatNode" presStyleLbl="alignNode1" presStyleIdx="1" presStyleCnt="5"/>
      <dgm:spPr/>
      <dgm:t>
        <a:bodyPr/>
        <a:lstStyle/>
        <a:p>
          <a:endParaRPr lang="uk-UA"/>
        </a:p>
      </dgm:t>
    </dgm:pt>
    <dgm:pt modelId="{4328BBAF-B195-4C89-92D9-343BF70202CF}" type="pres">
      <dgm:prSet presAssocID="{269A5FAB-6522-4C97-A8E3-161AE623874E}" presName="twoDotsPict" presStyleCnt="0"/>
      <dgm:spPr/>
    </dgm:pt>
    <dgm:pt modelId="{06586150-360F-4F99-B5F3-EE62A5022C0B}" type="pres">
      <dgm:prSet presAssocID="{269A5FAB-6522-4C97-A8E3-161AE623874E}" presName="dotPict_21" presStyleLbl="solidFgAcc1" presStyleIdx="1" presStyleCnt="30"/>
      <dgm:spPr/>
    </dgm:pt>
    <dgm:pt modelId="{DE81953B-F859-4B98-9FCD-BEC5B73FBBFB}" type="pres">
      <dgm:prSet presAssocID="{269A5FAB-6522-4C97-A8E3-161AE623874E}" presName="dotPict_22" presStyleLbl="solidFgAcc1" presStyleIdx="2" presStyleCnt="30"/>
      <dgm:spPr/>
    </dgm:pt>
    <dgm:pt modelId="{322898A7-D128-4D3F-A0ED-F10639C1C3AB}" type="pres">
      <dgm:prSet presAssocID="{8774E6F7-7A9A-40E2-BF5E-7619C29F19CA}" presName="pictA3" presStyleCnt="0"/>
      <dgm:spPr/>
    </dgm:pt>
    <dgm:pt modelId="{CC22CD06-FE9B-4447-825A-0FEBE5EEEE0C}" type="pres">
      <dgm:prSet presAssocID="{8774E6F7-7A9A-40E2-BF5E-7619C29F19CA}" presName="imageRepeatNode" presStyleLbl="alignNode1" presStyleIdx="2" presStyleCnt="5"/>
      <dgm:spPr/>
      <dgm:t>
        <a:bodyPr/>
        <a:lstStyle/>
        <a:p>
          <a:endParaRPr lang="uk-UA"/>
        </a:p>
      </dgm:t>
    </dgm:pt>
    <dgm:pt modelId="{C653FDB8-D348-42DF-B906-2FEB99C179CA}" type="pres">
      <dgm:prSet presAssocID="{8774E6F7-7A9A-40E2-BF5E-7619C29F19CA}" presName="threeDotsPict" presStyleCnt="0"/>
      <dgm:spPr/>
    </dgm:pt>
    <dgm:pt modelId="{C900669B-0FC1-436C-83DD-76D8443BCA6F}" type="pres">
      <dgm:prSet presAssocID="{8774E6F7-7A9A-40E2-BF5E-7619C29F19CA}" presName="dotPict_31" presStyleLbl="solidFgAcc1" presStyleIdx="3" presStyleCnt="30"/>
      <dgm:spPr/>
    </dgm:pt>
    <dgm:pt modelId="{4D35C17D-AC66-4174-BC1B-99B06857CB35}" type="pres">
      <dgm:prSet presAssocID="{8774E6F7-7A9A-40E2-BF5E-7619C29F19CA}" presName="dotPict_32" presStyleLbl="solidFgAcc1" presStyleIdx="4" presStyleCnt="30"/>
      <dgm:spPr/>
    </dgm:pt>
    <dgm:pt modelId="{7C9C923B-954A-4263-AF82-C69F73E30BA6}" type="pres">
      <dgm:prSet presAssocID="{8774E6F7-7A9A-40E2-BF5E-7619C29F19CA}" presName="dotPict_33" presStyleLbl="solidFgAcc1" presStyleIdx="5" presStyleCnt="30"/>
      <dgm:spPr/>
    </dgm:pt>
    <dgm:pt modelId="{98ACB7EE-22CE-46A3-BFB7-EBC3E426BE6F}" type="pres">
      <dgm:prSet presAssocID="{42C46925-D056-4DF9-A595-D021F7E89644}" presName="pictA4" presStyleCnt="0"/>
      <dgm:spPr/>
    </dgm:pt>
    <dgm:pt modelId="{F4A17740-9A10-428D-BAEA-7BF7F6379362}" type="pres">
      <dgm:prSet presAssocID="{42C46925-D056-4DF9-A595-D021F7E89644}" presName="imageRepeatNode" presStyleLbl="alignNode1" presStyleIdx="3" presStyleCnt="5"/>
      <dgm:spPr/>
      <dgm:t>
        <a:bodyPr/>
        <a:lstStyle/>
        <a:p>
          <a:endParaRPr lang="uk-UA"/>
        </a:p>
      </dgm:t>
    </dgm:pt>
    <dgm:pt modelId="{E88B366D-F0F0-4657-8770-D0B41C8CFBC0}" type="pres">
      <dgm:prSet presAssocID="{42C46925-D056-4DF9-A595-D021F7E89644}" presName="fourDotsPict" presStyleCnt="0"/>
      <dgm:spPr/>
    </dgm:pt>
    <dgm:pt modelId="{D0565647-955A-4841-9001-1DF7CFDCF7D0}" type="pres">
      <dgm:prSet presAssocID="{42C46925-D056-4DF9-A595-D021F7E89644}" presName="dotPict_41" presStyleLbl="solidFgAcc1" presStyleIdx="6" presStyleCnt="30"/>
      <dgm:spPr/>
    </dgm:pt>
    <dgm:pt modelId="{2833EAA1-C4B4-4D0E-8153-E237F2EBD4E2}" type="pres">
      <dgm:prSet presAssocID="{42C46925-D056-4DF9-A595-D021F7E89644}" presName="dotPict_42" presStyleLbl="solidFgAcc1" presStyleIdx="7" presStyleCnt="30"/>
      <dgm:spPr/>
    </dgm:pt>
    <dgm:pt modelId="{3D228451-2084-424B-9650-55E6095B7D9E}" type="pres">
      <dgm:prSet presAssocID="{42C46925-D056-4DF9-A595-D021F7E89644}" presName="dotPict_43" presStyleLbl="solidFgAcc1" presStyleIdx="8" presStyleCnt="30"/>
      <dgm:spPr/>
    </dgm:pt>
    <dgm:pt modelId="{A9073E8D-A0CB-4B5C-A3C6-3F849CBE18C3}" type="pres">
      <dgm:prSet presAssocID="{42C46925-D056-4DF9-A595-D021F7E89644}" presName="dotPict_44" presStyleLbl="solidFgAcc1" presStyleIdx="9" presStyleCnt="30"/>
      <dgm:spPr/>
    </dgm:pt>
    <dgm:pt modelId="{3A892687-7424-4E06-95A4-3D6A4E069382}" type="pres">
      <dgm:prSet presAssocID="{D0571A6C-130E-45CB-8932-ECF6694DDB35}" presName="pictA5" presStyleCnt="0"/>
      <dgm:spPr/>
    </dgm:pt>
    <dgm:pt modelId="{0052A807-EE5E-4252-9721-4CC9B79AF356}" type="pres">
      <dgm:prSet presAssocID="{D0571A6C-130E-45CB-8932-ECF6694DDB35}" presName="imageRepeatNode" presStyleLbl="alignNode1" presStyleIdx="4" presStyleCnt="5"/>
      <dgm:spPr/>
      <dgm:t>
        <a:bodyPr/>
        <a:lstStyle/>
        <a:p>
          <a:endParaRPr lang="uk-UA"/>
        </a:p>
      </dgm:t>
    </dgm:pt>
    <dgm:pt modelId="{E21121A6-931F-4161-8D7C-812319BE98A8}" type="pres">
      <dgm:prSet presAssocID="{D0571A6C-130E-45CB-8932-ECF6694DDB35}" presName="fiveDotsPict" presStyleCnt="0"/>
      <dgm:spPr/>
    </dgm:pt>
    <dgm:pt modelId="{A093117A-4288-46E9-AF23-2DE720C1E86D}" type="pres">
      <dgm:prSet presAssocID="{D0571A6C-130E-45CB-8932-ECF6694DDB35}" presName="dotPict_51" presStyleLbl="solidFgAcc1" presStyleIdx="10" presStyleCnt="30"/>
      <dgm:spPr/>
    </dgm:pt>
    <dgm:pt modelId="{C461D153-A918-46D5-A1B0-2F13743B2496}" type="pres">
      <dgm:prSet presAssocID="{D0571A6C-130E-45CB-8932-ECF6694DDB35}" presName="dotPict_52" presStyleLbl="solidFgAcc1" presStyleIdx="11" presStyleCnt="30"/>
      <dgm:spPr/>
    </dgm:pt>
    <dgm:pt modelId="{B89FE729-291A-470A-92D6-2B95C8D026EF}" type="pres">
      <dgm:prSet presAssocID="{D0571A6C-130E-45CB-8932-ECF6694DDB35}" presName="dotPict_53" presStyleLbl="solidFgAcc1" presStyleIdx="12" presStyleCnt="30"/>
      <dgm:spPr/>
    </dgm:pt>
    <dgm:pt modelId="{2BA9CC10-EDE6-4A7E-8445-327612AAAC3E}" type="pres">
      <dgm:prSet presAssocID="{D0571A6C-130E-45CB-8932-ECF6694DDB35}" presName="dotPict_54" presStyleLbl="solidFgAcc1" presStyleIdx="13" presStyleCnt="30"/>
      <dgm:spPr/>
    </dgm:pt>
    <dgm:pt modelId="{2DFD9368-9385-4ECC-83B9-137B0C07388C}" type="pres">
      <dgm:prSet presAssocID="{D0571A6C-130E-45CB-8932-ECF6694DDB35}" presName="dotPict_55" presStyleLbl="solidFgAcc1" presStyleIdx="14" presStyleCnt="30"/>
      <dgm:spPr/>
    </dgm:pt>
    <dgm:pt modelId="{075194F3-9AEE-4BB7-9275-05E63E232CA8}" type="pres">
      <dgm:prSet presAssocID="{F143A2CD-D827-49B4-B22B-C56097280388}" presName="txLine" presStyleCnt="0"/>
      <dgm:spPr/>
    </dgm:pt>
    <dgm:pt modelId="{68CB3EF3-FDB3-4373-A8CF-C87D388E507E}" type="pres">
      <dgm:prSet presAssocID="{2343AB07-7226-4C45-8F19-7C952BFA9E64}" presName="oneDotTx" presStyleCnt="0"/>
      <dgm:spPr/>
    </dgm:pt>
    <dgm:pt modelId="{DA4087B5-9F69-4EF8-A390-4A669256AC5E}" type="pres">
      <dgm:prSet presAssocID="{2343AB07-7226-4C45-8F19-7C952BFA9E64}" presName="dotTx_11" presStyleLbl="solidFgAcc1" presStyleIdx="15" presStyleCnt="30"/>
      <dgm:spPr/>
    </dgm:pt>
    <dgm:pt modelId="{1226BE67-1C39-4536-A14E-50C3A2EDE152}" type="pres">
      <dgm:prSet presAssocID="{2343AB07-7226-4C45-8F19-7C952BFA9E64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523EBF9-AED1-49C8-B946-E0CFB0446610}" type="pres">
      <dgm:prSet presAssocID="{E6053911-0381-4956-BCBE-7697832FD3CD}" presName="twoDotsTx" presStyleCnt="0"/>
      <dgm:spPr/>
    </dgm:pt>
    <dgm:pt modelId="{45CC4FF2-ABB7-41E0-82AE-002F05164465}" type="pres">
      <dgm:prSet presAssocID="{E6053911-0381-4956-BCBE-7697832FD3CD}" presName="dotTx_21" presStyleLbl="solidFgAcc1" presStyleIdx="16" presStyleCnt="30"/>
      <dgm:spPr/>
    </dgm:pt>
    <dgm:pt modelId="{26D094D8-87DD-4579-85A2-85EE540D8ABA}" type="pres">
      <dgm:prSet presAssocID="{E6053911-0381-4956-BCBE-7697832FD3CD}" presName="dotTx_22" presStyleLbl="solidFgAcc1" presStyleIdx="17" presStyleCnt="30"/>
      <dgm:spPr/>
    </dgm:pt>
    <dgm:pt modelId="{108149D1-FC7B-4700-AC90-23B8E462CB06}" type="pres">
      <dgm:prSet presAssocID="{E6053911-0381-4956-BCBE-7697832FD3CD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1FADD44-4C73-46EF-AD31-19F3E09A0D69}" type="pres">
      <dgm:prSet presAssocID="{16892602-98CB-42D0-B08B-E16A087D04EC}" presName="threeDotsTx" presStyleCnt="0"/>
      <dgm:spPr/>
    </dgm:pt>
    <dgm:pt modelId="{9B4807F9-860F-43D3-B138-924ABD4D6DF7}" type="pres">
      <dgm:prSet presAssocID="{16892602-98CB-42D0-B08B-E16A087D04EC}" presName="dotTx_31" presStyleLbl="solidFgAcc1" presStyleIdx="18" presStyleCnt="30"/>
      <dgm:spPr/>
    </dgm:pt>
    <dgm:pt modelId="{8C4B2BB9-5D33-47E6-B36F-5FA9B01CBB9B}" type="pres">
      <dgm:prSet presAssocID="{16892602-98CB-42D0-B08B-E16A087D04EC}" presName="dotTx_32" presStyleLbl="solidFgAcc1" presStyleIdx="19" presStyleCnt="30"/>
      <dgm:spPr/>
    </dgm:pt>
    <dgm:pt modelId="{654C044C-5A23-4C73-A39C-7F9088E73809}" type="pres">
      <dgm:prSet presAssocID="{16892602-98CB-42D0-B08B-E16A087D04EC}" presName="dotTx_33" presStyleLbl="solidFgAcc1" presStyleIdx="20" presStyleCnt="30"/>
      <dgm:spPr/>
    </dgm:pt>
    <dgm:pt modelId="{32A50FD6-D855-4875-B6B6-7A3066740A25}" type="pres">
      <dgm:prSet presAssocID="{16892602-98CB-42D0-B08B-E16A087D04EC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EB44FD2-E5DF-4A7F-AF5C-D65AA8EE4A43}" type="pres">
      <dgm:prSet presAssocID="{7BEC4F89-9913-4721-952E-ACB0A1C3F3B8}" presName="fourDotsTx" presStyleCnt="0"/>
      <dgm:spPr/>
    </dgm:pt>
    <dgm:pt modelId="{B363B754-9A51-4E10-9AA3-F758196192C4}" type="pres">
      <dgm:prSet presAssocID="{7BEC4F89-9913-4721-952E-ACB0A1C3F3B8}" presName="dotTx_41" presStyleLbl="solidFgAcc1" presStyleIdx="21" presStyleCnt="30"/>
      <dgm:spPr/>
    </dgm:pt>
    <dgm:pt modelId="{D38F1CA0-BF9F-4EB8-A6F4-89C1E3CFF8E4}" type="pres">
      <dgm:prSet presAssocID="{7BEC4F89-9913-4721-952E-ACB0A1C3F3B8}" presName="dotTx_42" presStyleLbl="solidFgAcc1" presStyleIdx="22" presStyleCnt="30"/>
      <dgm:spPr/>
    </dgm:pt>
    <dgm:pt modelId="{D8CC7090-72A8-487B-A2D9-7C0422C2CE4A}" type="pres">
      <dgm:prSet presAssocID="{7BEC4F89-9913-4721-952E-ACB0A1C3F3B8}" presName="dotTx_43" presStyleLbl="solidFgAcc1" presStyleIdx="23" presStyleCnt="30"/>
      <dgm:spPr/>
    </dgm:pt>
    <dgm:pt modelId="{75E05A62-096C-4083-8190-99E07E16C447}" type="pres">
      <dgm:prSet presAssocID="{7BEC4F89-9913-4721-952E-ACB0A1C3F3B8}" presName="dotTx_44" presStyleLbl="solidFgAcc1" presStyleIdx="24" presStyleCnt="30"/>
      <dgm:spPr/>
    </dgm:pt>
    <dgm:pt modelId="{E3042F14-3C6B-4905-87EA-BFF3B7386C4F}" type="pres">
      <dgm:prSet presAssocID="{7BEC4F89-9913-4721-952E-ACB0A1C3F3B8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AC75088-901C-49C8-8798-4B7AF387916A}" type="pres">
      <dgm:prSet presAssocID="{048FABCF-608B-4D29-8F72-7B76CBD0EB43}" presName="fiveDotsTx" presStyleCnt="0"/>
      <dgm:spPr/>
    </dgm:pt>
    <dgm:pt modelId="{F77024DD-15E6-4EC2-B7FD-3EC0FAFE5F3F}" type="pres">
      <dgm:prSet presAssocID="{048FABCF-608B-4D29-8F72-7B76CBD0EB43}" presName="dotTx_51" presStyleLbl="solidFgAcc1" presStyleIdx="25" presStyleCnt="30"/>
      <dgm:spPr/>
    </dgm:pt>
    <dgm:pt modelId="{76ECB972-1167-4FA7-8105-76884881F4ED}" type="pres">
      <dgm:prSet presAssocID="{048FABCF-608B-4D29-8F72-7B76CBD0EB43}" presName="dotTx_52" presStyleLbl="solidFgAcc1" presStyleIdx="26" presStyleCnt="30"/>
      <dgm:spPr/>
    </dgm:pt>
    <dgm:pt modelId="{26D2DCF4-A052-4C1D-8935-71A305E0AD90}" type="pres">
      <dgm:prSet presAssocID="{048FABCF-608B-4D29-8F72-7B76CBD0EB43}" presName="dotTx_53" presStyleLbl="solidFgAcc1" presStyleIdx="27" presStyleCnt="30"/>
      <dgm:spPr/>
    </dgm:pt>
    <dgm:pt modelId="{2E6FED34-5D4D-46AE-BAAB-D14D887924CA}" type="pres">
      <dgm:prSet presAssocID="{048FABCF-608B-4D29-8F72-7B76CBD0EB43}" presName="dotTx_54" presStyleLbl="solidFgAcc1" presStyleIdx="28" presStyleCnt="30"/>
      <dgm:spPr/>
    </dgm:pt>
    <dgm:pt modelId="{85B57B18-4088-4F39-874C-CC7EA6E5F183}" type="pres">
      <dgm:prSet presAssocID="{048FABCF-608B-4D29-8F72-7B76CBD0EB43}" presName="dotTx_55" presStyleLbl="solidFgAcc1" presStyleIdx="29" presStyleCnt="30"/>
      <dgm:spPr/>
    </dgm:pt>
    <dgm:pt modelId="{F61AA372-8632-4527-9FE5-3B21A66EE0FB}" type="pres">
      <dgm:prSet presAssocID="{048FABCF-608B-4D29-8F72-7B76CBD0EB43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DBE71A0-AEDB-4F39-8888-46057963D252}" srcId="{F143A2CD-D827-49B4-B22B-C56097280388}" destId="{2343AB07-7226-4C45-8F19-7C952BFA9E64}" srcOrd="0" destOrd="0" parTransId="{0D10D85F-808B-44EE-B703-D46F8203DA70}" sibTransId="{0FCB7D28-11FC-440C-B1A1-60B4EDA9AD43}"/>
    <dgm:cxn modelId="{B0247304-939F-41D8-9862-A9FA101EF29E}" type="presOf" srcId="{42C46925-D056-4DF9-A595-D021F7E89644}" destId="{F4A17740-9A10-428D-BAEA-7BF7F6379362}" srcOrd="0" destOrd="0" presId="urn:microsoft.com/office/officeart/2009/3/layout/SpiralPicture"/>
    <dgm:cxn modelId="{C6BC8725-1F5D-4133-8418-C9A2DF5D7E37}" srcId="{F143A2CD-D827-49B4-B22B-C56097280388}" destId="{E6053911-0381-4956-BCBE-7697832FD3CD}" srcOrd="1" destOrd="0" parTransId="{E9A623EA-2ADB-472E-A0A6-B3C0BC4E4E28}" sibTransId="{269A5FAB-6522-4C97-A8E3-161AE623874E}"/>
    <dgm:cxn modelId="{507257BE-E848-40B6-BC64-3EA7E9125649}" srcId="{F143A2CD-D827-49B4-B22B-C56097280388}" destId="{7BEC4F89-9913-4721-952E-ACB0A1C3F3B8}" srcOrd="3" destOrd="0" parTransId="{FE49C12F-8E74-4418-81DD-5647E77DA456}" sibTransId="{42C46925-D056-4DF9-A595-D021F7E89644}"/>
    <dgm:cxn modelId="{F6FC8A9B-D2DE-4FD5-AC41-8B92836D8EFA}" type="presOf" srcId="{E6053911-0381-4956-BCBE-7697832FD3CD}" destId="{108149D1-FC7B-4700-AC90-23B8E462CB06}" srcOrd="0" destOrd="0" presId="urn:microsoft.com/office/officeart/2009/3/layout/SpiralPicture"/>
    <dgm:cxn modelId="{A252A9A9-0216-474E-BE09-05322A6873D0}" type="presOf" srcId="{F143A2CD-D827-49B4-B22B-C56097280388}" destId="{E8368BFA-B03D-496B-8118-850E453E931C}" srcOrd="0" destOrd="0" presId="urn:microsoft.com/office/officeart/2009/3/layout/SpiralPicture"/>
    <dgm:cxn modelId="{C4553051-C5EE-4595-A6B8-F2589A8E944B}" type="presOf" srcId="{16892602-98CB-42D0-B08B-E16A087D04EC}" destId="{32A50FD6-D855-4875-B6B6-7A3066740A25}" srcOrd="0" destOrd="0" presId="urn:microsoft.com/office/officeart/2009/3/layout/SpiralPicture"/>
    <dgm:cxn modelId="{8BA6DA80-0104-43D0-9C0D-9AC9C83C3F78}" type="presOf" srcId="{D0571A6C-130E-45CB-8932-ECF6694DDB35}" destId="{0052A807-EE5E-4252-9721-4CC9B79AF356}" srcOrd="0" destOrd="0" presId="urn:microsoft.com/office/officeart/2009/3/layout/SpiralPicture"/>
    <dgm:cxn modelId="{9122C0E7-3924-422B-A75D-D4A9DD4BA3C9}" srcId="{F143A2CD-D827-49B4-B22B-C56097280388}" destId="{048FABCF-608B-4D29-8F72-7B76CBD0EB43}" srcOrd="4" destOrd="0" parTransId="{90C300BD-C4B6-4D44-8EC7-16FAF23D97B0}" sibTransId="{D0571A6C-130E-45CB-8932-ECF6694DDB35}"/>
    <dgm:cxn modelId="{F510B9A6-774F-406A-8A08-0C341555168C}" type="presOf" srcId="{048FABCF-608B-4D29-8F72-7B76CBD0EB43}" destId="{F61AA372-8632-4527-9FE5-3B21A66EE0FB}" srcOrd="0" destOrd="0" presId="urn:microsoft.com/office/officeart/2009/3/layout/SpiralPicture"/>
    <dgm:cxn modelId="{FAA0787D-B850-4A38-A841-7C4C9C7C81E9}" srcId="{F143A2CD-D827-49B4-B22B-C56097280388}" destId="{16892602-98CB-42D0-B08B-E16A087D04EC}" srcOrd="2" destOrd="0" parTransId="{E5EAE08B-A99E-4BF6-9542-774B7B98DBE4}" sibTransId="{8774E6F7-7A9A-40E2-BF5E-7619C29F19CA}"/>
    <dgm:cxn modelId="{071CA973-1242-4C90-ACAA-E6F9CEC7D26E}" type="presOf" srcId="{2343AB07-7226-4C45-8F19-7C952BFA9E64}" destId="{1226BE67-1C39-4536-A14E-50C3A2EDE152}" srcOrd="0" destOrd="0" presId="urn:microsoft.com/office/officeart/2009/3/layout/SpiralPicture"/>
    <dgm:cxn modelId="{682D1CF4-8F8F-4D80-8F70-D6BF08A251CB}" type="presOf" srcId="{7BEC4F89-9913-4721-952E-ACB0A1C3F3B8}" destId="{E3042F14-3C6B-4905-87EA-BFF3B7386C4F}" srcOrd="0" destOrd="0" presId="urn:microsoft.com/office/officeart/2009/3/layout/SpiralPicture"/>
    <dgm:cxn modelId="{0C9DE7D7-CD8E-4211-ACE5-9BC07BE18343}" type="presOf" srcId="{269A5FAB-6522-4C97-A8E3-161AE623874E}" destId="{99523328-F557-4C11-9396-A44FD520E01E}" srcOrd="0" destOrd="0" presId="urn:microsoft.com/office/officeart/2009/3/layout/SpiralPicture"/>
    <dgm:cxn modelId="{543F78B2-A49F-4A60-B9CE-14E5F4E9E91C}" type="presOf" srcId="{0FCB7D28-11FC-440C-B1A1-60B4EDA9AD43}" destId="{49FD0477-9126-4936-B693-6FF3593DD13D}" srcOrd="0" destOrd="0" presId="urn:microsoft.com/office/officeart/2009/3/layout/SpiralPicture"/>
    <dgm:cxn modelId="{EEB9F92D-0253-4821-AE23-0B33C6EAA93C}" type="presOf" srcId="{8774E6F7-7A9A-40E2-BF5E-7619C29F19CA}" destId="{CC22CD06-FE9B-4447-825A-0FEBE5EEEE0C}" srcOrd="0" destOrd="0" presId="urn:microsoft.com/office/officeart/2009/3/layout/SpiralPicture"/>
    <dgm:cxn modelId="{326CDD45-9FB1-4537-A806-9E0B9A97627A}" type="presParOf" srcId="{E8368BFA-B03D-496B-8118-850E453E931C}" destId="{D5C05640-7419-46F0-A603-3FD8CB62739B}" srcOrd="0" destOrd="0" presId="urn:microsoft.com/office/officeart/2009/3/layout/SpiralPicture"/>
    <dgm:cxn modelId="{4A07365B-294F-4AAA-BB3B-2656D3E8FB99}" type="presParOf" srcId="{D5C05640-7419-46F0-A603-3FD8CB62739B}" destId="{E4C65CDE-D20C-47C9-B18A-85D90B43DF85}" srcOrd="0" destOrd="0" presId="urn:microsoft.com/office/officeart/2009/3/layout/SpiralPicture"/>
    <dgm:cxn modelId="{4605F396-C76C-46F6-953D-D189EDF720E8}" type="presParOf" srcId="{D5C05640-7419-46F0-A603-3FD8CB62739B}" destId="{26861774-5074-49AE-9C81-5E547DE90ECB}" srcOrd="1" destOrd="0" presId="urn:microsoft.com/office/officeart/2009/3/layout/SpiralPicture"/>
    <dgm:cxn modelId="{E5DDB1DA-7AFC-42C2-AD24-B6577483965F}" type="presParOf" srcId="{D5C05640-7419-46F0-A603-3FD8CB62739B}" destId="{9694B511-6936-4DFF-9D21-B892654C6B22}" srcOrd="2" destOrd="0" presId="urn:microsoft.com/office/officeart/2009/3/layout/SpiralPicture"/>
    <dgm:cxn modelId="{A0631EDC-4243-4C71-B610-1C84542706F7}" type="presParOf" srcId="{9694B511-6936-4DFF-9D21-B892654C6B22}" destId="{49FD0477-9126-4936-B693-6FF3593DD13D}" srcOrd="0" destOrd="0" presId="urn:microsoft.com/office/officeart/2009/3/layout/SpiralPicture"/>
    <dgm:cxn modelId="{17FAE5D7-5480-44B4-800E-3BD3DC360038}" type="presParOf" srcId="{D5C05640-7419-46F0-A603-3FD8CB62739B}" destId="{24A49367-8415-4DF5-A65F-B14A9BBC185E}" srcOrd="3" destOrd="0" presId="urn:microsoft.com/office/officeart/2009/3/layout/SpiralPicture"/>
    <dgm:cxn modelId="{CAEC4A17-8DC7-4133-A341-556186A574AD}" type="presParOf" srcId="{24A49367-8415-4DF5-A65F-B14A9BBC185E}" destId="{6E3DECE8-9DB2-459D-A6C2-15A0D31ACF1C}" srcOrd="0" destOrd="0" presId="urn:microsoft.com/office/officeart/2009/3/layout/SpiralPicture"/>
    <dgm:cxn modelId="{626D2C31-16D5-4EFD-B258-92EE85D2BEF1}" type="presParOf" srcId="{D5C05640-7419-46F0-A603-3FD8CB62739B}" destId="{EF3E08C3-15F2-4249-9ED0-AF55ACBEA2A3}" srcOrd="4" destOrd="0" presId="urn:microsoft.com/office/officeart/2009/3/layout/SpiralPicture"/>
    <dgm:cxn modelId="{DDD0EFB6-680C-4F0F-A49A-BD5AB4114A33}" type="presParOf" srcId="{EF3E08C3-15F2-4249-9ED0-AF55ACBEA2A3}" destId="{99523328-F557-4C11-9396-A44FD520E01E}" srcOrd="0" destOrd="0" presId="urn:microsoft.com/office/officeart/2009/3/layout/SpiralPicture"/>
    <dgm:cxn modelId="{698D4A08-A0A9-4725-AF40-5E0102675DA5}" type="presParOf" srcId="{D5C05640-7419-46F0-A603-3FD8CB62739B}" destId="{4328BBAF-B195-4C89-92D9-343BF70202CF}" srcOrd="5" destOrd="0" presId="urn:microsoft.com/office/officeart/2009/3/layout/SpiralPicture"/>
    <dgm:cxn modelId="{E827374F-AF96-41A0-B846-A1B33A6F9238}" type="presParOf" srcId="{4328BBAF-B195-4C89-92D9-343BF70202CF}" destId="{06586150-360F-4F99-B5F3-EE62A5022C0B}" srcOrd="0" destOrd="0" presId="urn:microsoft.com/office/officeart/2009/3/layout/SpiralPicture"/>
    <dgm:cxn modelId="{2CC47BCE-9A52-4CA1-BBF1-22B5BE322528}" type="presParOf" srcId="{4328BBAF-B195-4C89-92D9-343BF70202CF}" destId="{DE81953B-F859-4B98-9FCD-BEC5B73FBBFB}" srcOrd="1" destOrd="0" presId="urn:microsoft.com/office/officeart/2009/3/layout/SpiralPicture"/>
    <dgm:cxn modelId="{AD0A4FB4-0D89-4773-AE5D-C7F2643EB74F}" type="presParOf" srcId="{D5C05640-7419-46F0-A603-3FD8CB62739B}" destId="{322898A7-D128-4D3F-A0ED-F10639C1C3AB}" srcOrd="6" destOrd="0" presId="urn:microsoft.com/office/officeart/2009/3/layout/SpiralPicture"/>
    <dgm:cxn modelId="{62E7087E-98B5-4053-8623-5BA61E20093F}" type="presParOf" srcId="{322898A7-D128-4D3F-A0ED-F10639C1C3AB}" destId="{CC22CD06-FE9B-4447-825A-0FEBE5EEEE0C}" srcOrd="0" destOrd="0" presId="urn:microsoft.com/office/officeart/2009/3/layout/SpiralPicture"/>
    <dgm:cxn modelId="{826554EF-85D0-4C24-9B85-7374E6ABB108}" type="presParOf" srcId="{D5C05640-7419-46F0-A603-3FD8CB62739B}" destId="{C653FDB8-D348-42DF-B906-2FEB99C179CA}" srcOrd="7" destOrd="0" presId="urn:microsoft.com/office/officeart/2009/3/layout/SpiralPicture"/>
    <dgm:cxn modelId="{E395C054-CABC-4D81-9C49-DA248DD1E4F8}" type="presParOf" srcId="{C653FDB8-D348-42DF-B906-2FEB99C179CA}" destId="{C900669B-0FC1-436C-83DD-76D8443BCA6F}" srcOrd="0" destOrd="0" presId="urn:microsoft.com/office/officeart/2009/3/layout/SpiralPicture"/>
    <dgm:cxn modelId="{8BEA3818-9739-40B7-B0FC-3D1EFE42BED5}" type="presParOf" srcId="{C653FDB8-D348-42DF-B906-2FEB99C179CA}" destId="{4D35C17D-AC66-4174-BC1B-99B06857CB35}" srcOrd="1" destOrd="0" presId="urn:microsoft.com/office/officeart/2009/3/layout/SpiralPicture"/>
    <dgm:cxn modelId="{6A736FF9-3FC1-483D-903A-F49E1F376DF2}" type="presParOf" srcId="{C653FDB8-D348-42DF-B906-2FEB99C179CA}" destId="{7C9C923B-954A-4263-AF82-C69F73E30BA6}" srcOrd="2" destOrd="0" presId="urn:microsoft.com/office/officeart/2009/3/layout/SpiralPicture"/>
    <dgm:cxn modelId="{A889D9AB-01BB-492A-A5D0-3B2C12824787}" type="presParOf" srcId="{D5C05640-7419-46F0-A603-3FD8CB62739B}" destId="{98ACB7EE-22CE-46A3-BFB7-EBC3E426BE6F}" srcOrd="8" destOrd="0" presId="urn:microsoft.com/office/officeart/2009/3/layout/SpiralPicture"/>
    <dgm:cxn modelId="{C5DC9120-EB84-4B8B-BFBD-2CE9421B6D57}" type="presParOf" srcId="{98ACB7EE-22CE-46A3-BFB7-EBC3E426BE6F}" destId="{F4A17740-9A10-428D-BAEA-7BF7F6379362}" srcOrd="0" destOrd="0" presId="urn:microsoft.com/office/officeart/2009/3/layout/SpiralPicture"/>
    <dgm:cxn modelId="{D6693D2F-DD22-482E-BC32-C73C7AF59101}" type="presParOf" srcId="{D5C05640-7419-46F0-A603-3FD8CB62739B}" destId="{E88B366D-F0F0-4657-8770-D0B41C8CFBC0}" srcOrd="9" destOrd="0" presId="urn:microsoft.com/office/officeart/2009/3/layout/SpiralPicture"/>
    <dgm:cxn modelId="{F880557C-535E-4742-94C8-4F761099AC9F}" type="presParOf" srcId="{E88B366D-F0F0-4657-8770-D0B41C8CFBC0}" destId="{D0565647-955A-4841-9001-1DF7CFDCF7D0}" srcOrd="0" destOrd="0" presId="urn:microsoft.com/office/officeart/2009/3/layout/SpiralPicture"/>
    <dgm:cxn modelId="{D96D93BC-F8B7-4916-8AC9-9807469E7A5F}" type="presParOf" srcId="{E88B366D-F0F0-4657-8770-D0B41C8CFBC0}" destId="{2833EAA1-C4B4-4D0E-8153-E237F2EBD4E2}" srcOrd="1" destOrd="0" presId="urn:microsoft.com/office/officeart/2009/3/layout/SpiralPicture"/>
    <dgm:cxn modelId="{10CB4AB0-2482-4D26-9AD2-BC1C44D3E79E}" type="presParOf" srcId="{E88B366D-F0F0-4657-8770-D0B41C8CFBC0}" destId="{3D228451-2084-424B-9650-55E6095B7D9E}" srcOrd="2" destOrd="0" presId="urn:microsoft.com/office/officeart/2009/3/layout/SpiralPicture"/>
    <dgm:cxn modelId="{E2AF770F-BC7C-423A-A810-728B92DA370E}" type="presParOf" srcId="{E88B366D-F0F0-4657-8770-D0B41C8CFBC0}" destId="{A9073E8D-A0CB-4B5C-A3C6-3F849CBE18C3}" srcOrd="3" destOrd="0" presId="urn:microsoft.com/office/officeart/2009/3/layout/SpiralPicture"/>
    <dgm:cxn modelId="{87BA5145-131F-424A-A109-2CCEFB5DE4D9}" type="presParOf" srcId="{D5C05640-7419-46F0-A603-3FD8CB62739B}" destId="{3A892687-7424-4E06-95A4-3D6A4E069382}" srcOrd="10" destOrd="0" presId="urn:microsoft.com/office/officeart/2009/3/layout/SpiralPicture"/>
    <dgm:cxn modelId="{DC75C021-11CE-4E64-9F4F-299C0BFA4BC9}" type="presParOf" srcId="{3A892687-7424-4E06-95A4-3D6A4E069382}" destId="{0052A807-EE5E-4252-9721-4CC9B79AF356}" srcOrd="0" destOrd="0" presId="urn:microsoft.com/office/officeart/2009/3/layout/SpiralPicture"/>
    <dgm:cxn modelId="{B06139E1-F82B-4F05-A653-C2BE5A7D63DE}" type="presParOf" srcId="{D5C05640-7419-46F0-A603-3FD8CB62739B}" destId="{E21121A6-931F-4161-8D7C-812319BE98A8}" srcOrd="11" destOrd="0" presId="urn:microsoft.com/office/officeart/2009/3/layout/SpiralPicture"/>
    <dgm:cxn modelId="{9618926F-0F65-450B-BB9F-921FCBD21903}" type="presParOf" srcId="{E21121A6-931F-4161-8D7C-812319BE98A8}" destId="{A093117A-4288-46E9-AF23-2DE720C1E86D}" srcOrd="0" destOrd="0" presId="urn:microsoft.com/office/officeart/2009/3/layout/SpiralPicture"/>
    <dgm:cxn modelId="{225AF6C5-937D-4703-B5A1-5F25FF78EF43}" type="presParOf" srcId="{E21121A6-931F-4161-8D7C-812319BE98A8}" destId="{C461D153-A918-46D5-A1B0-2F13743B2496}" srcOrd="1" destOrd="0" presId="urn:microsoft.com/office/officeart/2009/3/layout/SpiralPicture"/>
    <dgm:cxn modelId="{11F7BA97-93D6-4E77-B20F-6DF8A13E1F2A}" type="presParOf" srcId="{E21121A6-931F-4161-8D7C-812319BE98A8}" destId="{B89FE729-291A-470A-92D6-2B95C8D026EF}" srcOrd="2" destOrd="0" presId="urn:microsoft.com/office/officeart/2009/3/layout/SpiralPicture"/>
    <dgm:cxn modelId="{260892B4-A799-4191-93E7-652885FF53E5}" type="presParOf" srcId="{E21121A6-931F-4161-8D7C-812319BE98A8}" destId="{2BA9CC10-EDE6-4A7E-8445-327612AAAC3E}" srcOrd="3" destOrd="0" presId="urn:microsoft.com/office/officeart/2009/3/layout/SpiralPicture"/>
    <dgm:cxn modelId="{56DD46EA-4DB8-4322-AE8C-9842D4CAD44C}" type="presParOf" srcId="{E21121A6-931F-4161-8D7C-812319BE98A8}" destId="{2DFD9368-9385-4ECC-83B9-137B0C07388C}" srcOrd="4" destOrd="0" presId="urn:microsoft.com/office/officeart/2009/3/layout/SpiralPicture"/>
    <dgm:cxn modelId="{376EDAE7-2FB5-426A-998A-FE93EBCF0A82}" type="presParOf" srcId="{E8368BFA-B03D-496B-8118-850E453E931C}" destId="{075194F3-9AEE-4BB7-9275-05E63E232CA8}" srcOrd="1" destOrd="0" presId="urn:microsoft.com/office/officeart/2009/3/layout/SpiralPicture"/>
    <dgm:cxn modelId="{82C51018-37DF-4BFA-9CFA-1EB6F232641A}" type="presParOf" srcId="{075194F3-9AEE-4BB7-9275-05E63E232CA8}" destId="{68CB3EF3-FDB3-4373-A8CF-C87D388E507E}" srcOrd="0" destOrd="0" presId="urn:microsoft.com/office/officeart/2009/3/layout/SpiralPicture"/>
    <dgm:cxn modelId="{C1579AC2-5DB0-46D2-9865-565953774D4A}" type="presParOf" srcId="{68CB3EF3-FDB3-4373-A8CF-C87D388E507E}" destId="{DA4087B5-9F69-4EF8-A390-4A669256AC5E}" srcOrd="0" destOrd="0" presId="urn:microsoft.com/office/officeart/2009/3/layout/SpiralPicture"/>
    <dgm:cxn modelId="{17037204-8EC3-4709-9239-92AE719F279D}" type="presParOf" srcId="{075194F3-9AEE-4BB7-9275-05E63E232CA8}" destId="{1226BE67-1C39-4536-A14E-50C3A2EDE152}" srcOrd="1" destOrd="0" presId="urn:microsoft.com/office/officeart/2009/3/layout/SpiralPicture"/>
    <dgm:cxn modelId="{E1A801FC-8EB1-48AD-AAE3-B3BDABC00039}" type="presParOf" srcId="{075194F3-9AEE-4BB7-9275-05E63E232CA8}" destId="{F523EBF9-AED1-49C8-B946-E0CFB0446610}" srcOrd="2" destOrd="0" presId="urn:microsoft.com/office/officeart/2009/3/layout/SpiralPicture"/>
    <dgm:cxn modelId="{FCB48CCA-4C2C-449D-A833-8D581940F0D9}" type="presParOf" srcId="{F523EBF9-AED1-49C8-B946-E0CFB0446610}" destId="{45CC4FF2-ABB7-41E0-82AE-002F05164465}" srcOrd="0" destOrd="0" presId="urn:microsoft.com/office/officeart/2009/3/layout/SpiralPicture"/>
    <dgm:cxn modelId="{69D56A55-6F08-4FDC-B7FC-0C32A48C4C4E}" type="presParOf" srcId="{F523EBF9-AED1-49C8-B946-E0CFB0446610}" destId="{26D094D8-87DD-4579-85A2-85EE540D8ABA}" srcOrd="1" destOrd="0" presId="urn:microsoft.com/office/officeart/2009/3/layout/SpiralPicture"/>
    <dgm:cxn modelId="{3F140646-030D-4BD1-A15B-498712491F08}" type="presParOf" srcId="{075194F3-9AEE-4BB7-9275-05E63E232CA8}" destId="{108149D1-FC7B-4700-AC90-23B8E462CB06}" srcOrd="3" destOrd="0" presId="urn:microsoft.com/office/officeart/2009/3/layout/SpiralPicture"/>
    <dgm:cxn modelId="{DE2688E9-EA82-4223-9A25-6C8FB7AFFDDE}" type="presParOf" srcId="{075194F3-9AEE-4BB7-9275-05E63E232CA8}" destId="{B1FADD44-4C73-46EF-AD31-19F3E09A0D69}" srcOrd="4" destOrd="0" presId="urn:microsoft.com/office/officeart/2009/3/layout/SpiralPicture"/>
    <dgm:cxn modelId="{490BB79A-035F-421E-A930-359CFBE119FB}" type="presParOf" srcId="{B1FADD44-4C73-46EF-AD31-19F3E09A0D69}" destId="{9B4807F9-860F-43D3-B138-924ABD4D6DF7}" srcOrd="0" destOrd="0" presId="urn:microsoft.com/office/officeart/2009/3/layout/SpiralPicture"/>
    <dgm:cxn modelId="{D6E767C8-A1CE-494A-AB82-02C98168746A}" type="presParOf" srcId="{B1FADD44-4C73-46EF-AD31-19F3E09A0D69}" destId="{8C4B2BB9-5D33-47E6-B36F-5FA9B01CBB9B}" srcOrd="1" destOrd="0" presId="urn:microsoft.com/office/officeart/2009/3/layout/SpiralPicture"/>
    <dgm:cxn modelId="{64534B06-9975-4632-830C-BBF876D2D074}" type="presParOf" srcId="{B1FADD44-4C73-46EF-AD31-19F3E09A0D69}" destId="{654C044C-5A23-4C73-A39C-7F9088E73809}" srcOrd="2" destOrd="0" presId="urn:microsoft.com/office/officeart/2009/3/layout/SpiralPicture"/>
    <dgm:cxn modelId="{D52D8E6F-569D-49D2-89B1-91E4E7049ACD}" type="presParOf" srcId="{075194F3-9AEE-4BB7-9275-05E63E232CA8}" destId="{32A50FD6-D855-4875-B6B6-7A3066740A25}" srcOrd="5" destOrd="0" presId="urn:microsoft.com/office/officeart/2009/3/layout/SpiralPicture"/>
    <dgm:cxn modelId="{53ECCDD1-582E-49E3-8EF6-ECDAEA852570}" type="presParOf" srcId="{075194F3-9AEE-4BB7-9275-05E63E232CA8}" destId="{CEB44FD2-E5DF-4A7F-AF5C-D65AA8EE4A43}" srcOrd="6" destOrd="0" presId="urn:microsoft.com/office/officeart/2009/3/layout/SpiralPicture"/>
    <dgm:cxn modelId="{6A0E88F3-484E-4BC1-8C2F-F04E42C8E1B7}" type="presParOf" srcId="{CEB44FD2-E5DF-4A7F-AF5C-D65AA8EE4A43}" destId="{B363B754-9A51-4E10-9AA3-F758196192C4}" srcOrd="0" destOrd="0" presId="urn:microsoft.com/office/officeart/2009/3/layout/SpiralPicture"/>
    <dgm:cxn modelId="{F8F1E502-D606-405C-99C3-19F829BD240D}" type="presParOf" srcId="{CEB44FD2-E5DF-4A7F-AF5C-D65AA8EE4A43}" destId="{D38F1CA0-BF9F-4EB8-A6F4-89C1E3CFF8E4}" srcOrd="1" destOrd="0" presId="urn:microsoft.com/office/officeart/2009/3/layout/SpiralPicture"/>
    <dgm:cxn modelId="{1EDC3988-8CB1-4548-8F72-A3B606CB79FD}" type="presParOf" srcId="{CEB44FD2-E5DF-4A7F-AF5C-D65AA8EE4A43}" destId="{D8CC7090-72A8-487B-A2D9-7C0422C2CE4A}" srcOrd="2" destOrd="0" presId="urn:microsoft.com/office/officeart/2009/3/layout/SpiralPicture"/>
    <dgm:cxn modelId="{1C3CEA74-C429-4D23-A14F-3DE1F6D020CF}" type="presParOf" srcId="{CEB44FD2-E5DF-4A7F-AF5C-D65AA8EE4A43}" destId="{75E05A62-096C-4083-8190-99E07E16C447}" srcOrd="3" destOrd="0" presId="urn:microsoft.com/office/officeart/2009/3/layout/SpiralPicture"/>
    <dgm:cxn modelId="{502348AC-21A6-41EE-B24A-32C2AF500ED1}" type="presParOf" srcId="{075194F3-9AEE-4BB7-9275-05E63E232CA8}" destId="{E3042F14-3C6B-4905-87EA-BFF3B7386C4F}" srcOrd="7" destOrd="0" presId="urn:microsoft.com/office/officeart/2009/3/layout/SpiralPicture"/>
    <dgm:cxn modelId="{EC6ED411-5508-4522-9852-5118CFF2F500}" type="presParOf" srcId="{075194F3-9AEE-4BB7-9275-05E63E232CA8}" destId="{EAC75088-901C-49C8-8798-4B7AF387916A}" srcOrd="8" destOrd="0" presId="urn:microsoft.com/office/officeart/2009/3/layout/SpiralPicture"/>
    <dgm:cxn modelId="{B5F5C5CE-6315-43C2-9A59-2B13661007A2}" type="presParOf" srcId="{EAC75088-901C-49C8-8798-4B7AF387916A}" destId="{F77024DD-15E6-4EC2-B7FD-3EC0FAFE5F3F}" srcOrd="0" destOrd="0" presId="urn:microsoft.com/office/officeart/2009/3/layout/SpiralPicture"/>
    <dgm:cxn modelId="{FE326F1C-33D5-4B43-9424-B99E3520A217}" type="presParOf" srcId="{EAC75088-901C-49C8-8798-4B7AF387916A}" destId="{76ECB972-1167-4FA7-8105-76884881F4ED}" srcOrd="1" destOrd="0" presId="urn:microsoft.com/office/officeart/2009/3/layout/SpiralPicture"/>
    <dgm:cxn modelId="{4CE9FA66-4FF6-4EDD-924D-5D089954D889}" type="presParOf" srcId="{EAC75088-901C-49C8-8798-4B7AF387916A}" destId="{26D2DCF4-A052-4C1D-8935-71A305E0AD90}" srcOrd="2" destOrd="0" presId="urn:microsoft.com/office/officeart/2009/3/layout/SpiralPicture"/>
    <dgm:cxn modelId="{897A2B66-E14E-4B96-B1B7-5B770A34EA85}" type="presParOf" srcId="{EAC75088-901C-49C8-8798-4B7AF387916A}" destId="{2E6FED34-5D4D-46AE-BAAB-D14D887924CA}" srcOrd="3" destOrd="0" presId="urn:microsoft.com/office/officeart/2009/3/layout/SpiralPicture"/>
    <dgm:cxn modelId="{8759C373-017E-45D5-9DC5-498FB9DC4B92}" type="presParOf" srcId="{EAC75088-901C-49C8-8798-4B7AF387916A}" destId="{85B57B18-4088-4F39-874C-CC7EA6E5F183}" srcOrd="4" destOrd="0" presId="urn:microsoft.com/office/officeart/2009/3/layout/SpiralPicture"/>
    <dgm:cxn modelId="{D441C22F-BEF7-4B9F-BFA7-16B4944403A8}" type="presParOf" srcId="{075194F3-9AEE-4BB7-9275-05E63E232CA8}" destId="{F61AA372-8632-4527-9FE5-3B21A66EE0FB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3A9DEE5-9D3B-4424-96D4-163BC5FF28D1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263C9961-BA6C-4539-8325-CBDFA90A5322}">
      <dgm:prSet/>
      <dgm:spPr/>
      <dgm:t>
        <a:bodyPr/>
        <a:lstStyle/>
        <a:p>
          <a:endParaRPr lang="uk-UA" dirty="0"/>
        </a:p>
      </dgm:t>
    </dgm:pt>
    <dgm:pt modelId="{FA4822C9-D828-49DB-AECD-64A43386EF8C}" type="parTrans" cxnId="{37AC0456-A9EA-43BE-9B14-B76BDCDAEB02}">
      <dgm:prSet/>
      <dgm:spPr/>
      <dgm:t>
        <a:bodyPr/>
        <a:lstStyle/>
        <a:p>
          <a:endParaRPr lang="uk-UA"/>
        </a:p>
      </dgm:t>
    </dgm:pt>
    <dgm:pt modelId="{2DC6449F-14EE-4099-BAE2-D7BCB0A8C906}" type="sibTrans" cxnId="{37AC0456-A9EA-43BE-9B14-B76BDCDAEB02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uk-UA"/>
        </a:p>
      </dgm:t>
    </dgm:pt>
    <dgm:pt modelId="{5ADE8576-9997-4CC0-A4DC-ED716E509FD5}">
      <dgm:prSet phldrT="[Текст]" phldr="1"/>
      <dgm:spPr/>
      <dgm:t>
        <a:bodyPr/>
        <a:lstStyle/>
        <a:p>
          <a:endParaRPr lang="uk-UA" dirty="0"/>
        </a:p>
      </dgm:t>
    </dgm:pt>
    <dgm:pt modelId="{B669231E-3462-4C3F-B3A2-FC5D920D9989}" type="parTrans" cxnId="{B25995D3-A9AA-4477-9984-13E737A5A6FD}">
      <dgm:prSet/>
      <dgm:spPr/>
      <dgm:t>
        <a:bodyPr/>
        <a:lstStyle/>
        <a:p>
          <a:endParaRPr lang="uk-UA"/>
        </a:p>
      </dgm:t>
    </dgm:pt>
    <dgm:pt modelId="{4393F2D6-7AA4-4647-BFFA-F0F2C4EA3D40}" type="sibTrans" cxnId="{B25995D3-A9AA-4477-9984-13E737A5A6FD}">
      <dgm:prSet/>
      <dgm:spPr/>
      <dgm:t>
        <a:bodyPr/>
        <a:lstStyle/>
        <a:p>
          <a:endParaRPr lang="uk-UA"/>
        </a:p>
      </dgm:t>
    </dgm:pt>
    <dgm:pt modelId="{E7A5569E-8DA9-4A36-A000-9C6A5BB3745D}">
      <dgm:prSet phldrT="[Текст]" phldr="1"/>
      <dgm:spPr/>
      <dgm:t>
        <a:bodyPr/>
        <a:lstStyle/>
        <a:p>
          <a:endParaRPr lang="uk-UA" dirty="0"/>
        </a:p>
      </dgm:t>
    </dgm:pt>
    <dgm:pt modelId="{C68A8076-0E9F-455B-A121-2EFDA27FA2C6}" type="parTrans" cxnId="{A6F4206D-61F0-4C9F-B435-637016AF1744}">
      <dgm:prSet/>
      <dgm:spPr/>
      <dgm:t>
        <a:bodyPr/>
        <a:lstStyle/>
        <a:p>
          <a:endParaRPr lang="uk-UA"/>
        </a:p>
      </dgm:t>
    </dgm:pt>
    <dgm:pt modelId="{015FC165-73F3-4318-890E-C21366041620}" type="sibTrans" cxnId="{A6F4206D-61F0-4C9F-B435-637016AF1744}">
      <dgm:prSet/>
      <dgm:spPr/>
      <dgm:t>
        <a:bodyPr/>
        <a:lstStyle/>
        <a:p>
          <a:endParaRPr lang="uk-UA"/>
        </a:p>
      </dgm:t>
    </dgm:pt>
    <dgm:pt modelId="{6EC3D5CF-2A13-40C8-AE46-834DFA0C71E5}">
      <dgm:prSet phldrT="[Текст]" phldr="1"/>
      <dgm:spPr/>
      <dgm:t>
        <a:bodyPr/>
        <a:lstStyle/>
        <a:p>
          <a:endParaRPr lang="uk-UA" dirty="0"/>
        </a:p>
      </dgm:t>
    </dgm:pt>
    <dgm:pt modelId="{B8D01E6E-6C4E-4F14-87B1-A6131B1156E8}" type="parTrans" cxnId="{71516BE2-A12C-4CF6-8EC9-3D59FB479A37}">
      <dgm:prSet/>
      <dgm:spPr/>
      <dgm:t>
        <a:bodyPr/>
        <a:lstStyle/>
        <a:p>
          <a:endParaRPr lang="uk-UA"/>
        </a:p>
      </dgm:t>
    </dgm:pt>
    <dgm:pt modelId="{58A1FD20-0905-413E-84E6-1A108239D550}" type="sibTrans" cxnId="{71516BE2-A12C-4CF6-8EC9-3D59FB479A37}">
      <dgm:prSet/>
      <dgm:spPr/>
      <dgm:t>
        <a:bodyPr/>
        <a:lstStyle/>
        <a:p>
          <a:endParaRPr lang="uk-UA"/>
        </a:p>
      </dgm:t>
    </dgm:pt>
    <dgm:pt modelId="{D103E40A-0704-4340-A73C-7E56B854F969}" type="pres">
      <dgm:prSet presAssocID="{73A9DEE5-9D3B-4424-96D4-163BC5FF28D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BEC320FA-F355-4FD1-A326-9E47A428D5A5}" type="pres">
      <dgm:prSet presAssocID="{73A9DEE5-9D3B-4424-96D4-163BC5FF28D1}" presName="Name1" presStyleCnt="0"/>
      <dgm:spPr/>
    </dgm:pt>
    <dgm:pt modelId="{72828543-88D6-42E6-9B82-7E31AA68C411}" type="pres">
      <dgm:prSet presAssocID="{2DC6449F-14EE-4099-BAE2-D7BCB0A8C906}" presName="picture_1" presStyleCnt="0"/>
      <dgm:spPr/>
    </dgm:pt>
    <dgm:pt modelId="{948DDCA4-0D19-4354-8722-1B73DA4FB4DF}" type="pres">
      <dgm:prSet presAssocID="{2DC6449F-14EE-4099-BAE2-D7BCB0A8C906}" presName="pictureRepeatNode" presStyleLbl="alignImgPlace1" presStyleIdx="0" presStyleCnt="4" custScaleX="77601" custScaleY="79999" custLinFactNeighborX="10294" custLinFactNeighborY="-20722"/>
      <dgm:spPr/>
      <dgm:t>
        <a:bodyPr/>
        <a:lstStyle/>
        <a:p>
          <a:endParaRPr lang="uk-UA"/>
        </a:p>
      </dgm:t>
    </dgm:pt>
    <dgm:pt modelId="{87B4E320-CEB9-4BA9-B541-90ACF803CF9B}" type="pres">
      <dgm:prSet presAssocID="{263C9961-BA6C-4539-8325-CBDFA90A5322}" presName="text_1" presStyleLbl="node1" presStyleIdx="0" presStyleCnt="0" custAng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9D049BC-3B8E-4137-AC63-B75A73401B36}" type="pres">
      <dgm:prSet presAssocID="{4393F2D6-7AA4-4647-BFFA-F0F2C4EA3D40}" presName="picture_2" presStyleCnt="0"/>
      <dgm:spPr/>
    </dgm:pt>
    <dgm:pt modelId="{13C52EFD-C1C0-42DC-A2CF-88DAA4BC4329}" type="pres">
      <dgm:prSet presAssocID="{4393F2D6-7AA4-4647-BFFA-F0F2C4EA3D40}" presName="pictureRepeatNode" presStyleLbl="alignImgPlace1" presStyleIdx="1" presStyleCnt="4"/>
      <dgm:spPr/>
      <dgm:t>
        <a:bodyPr/>
        <a:lstStyle/>
        <a:p>
          <a:endParaRPr lang="uk-UA"/>
        </a:p>
      </dgm:t>
    </dgm:pt>
    <dgm:pt modelId="{1EA3AD3A-A618-4276-BA47-0A573A0040D6}" type="pres">
      <dgm:prSet presAssocID="{5ADE8576-9997-4CC0-A4DC-ED716E509FD5}" presName="line_2" presStyleLbl="parChTrans1D1" presStyleIdx="0" presStyleCnt="3"/>
      <dgm:spPr/>
    </dgm:pt>
    <dgm:pt modelId="{3DC744A7-60BB-41E2-949F-D3199BDE6BC2}" type="pres">
      <dgm:prSet presAssocID="{5ADE8576-9997-4CC0-A4DC-ED716E509FD5}" presName="textparent_2" presStyleLbl="node1" presStyleIdx="0" presStyleCnt="0"/>
      <dgm:spPr/>
    </dgm:pt>
    <dgm:pt modelId="{B52361D2-7640-487D-BADA-A97993AB9309}" type="pres">
      <dgm:prSet presAssocID="{5ADE8576-9997-4CC0-A4DC-ED716E509FD5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428188B-CCCB-47FB-84C4-B8E7DEC76CE2}" type="pres">
      <dgm:prSet presAssocID="{015FC165-73F3-4318-890E-C21366041620}" presName="picture_3" presStyleCnt="0"/>
      <dgm:spPr/>
    </dgm:pt>
    <dgm:pt modelId="{061AD675-C4F5-44AF-AF33-EE3E32DE5BC0}" type="pres">
      <dgm:prSet presAssocID="{015FC165-73F3-4318-890E-C21366041620}" presName="pictureRepeatNode" presStyleLbl="alignImgPlace1" presStyleIdx="2" presStyleCnt="4" custScaleX="332347" custScaleY="322350" custLinFactNeighborX="549" custLinFactNeighborY="6378"/>
      <dgm:spPr/>
      <dgm:t>
        <a:bodyPr/>
        <a:lstStyle/>
        <a:p>
          <a:endParaRPr lang="uk-UA"/>
        </a:p>
      </dgm:t>
    </dgm:pt>
    <dgm:pt modelId="{8DA1B526-225D-46DD-83DE-A6185528A879}" type="pres">
      <dgm:prSet presAssocID="{E7A5569E-8DA9-4A36-A000-9C6A5BB3745D}" presName="line_3" presStyleLbl="parChTrans1D1" presStyleIdx="1" presStyleCnt="3"/>
      <dgm:spPr/>
    </dgm:pt>
    <dgm:pt modelId="{1F8CF7C0-5FCA-48CB-BD59-60136E65411F}" type="pres">
      <dgm:prSet presAssocID="{E7A5569E-8DA9-4A36-A000-9C6A5BB3745D}" presName="textparent_3" presStyleLbl="node1" presStyleIdx="0" presStyleCnt="0"/>
      <dgm:spPr/>
    </dgm:pt>
    <dgm:pt modelId="{62DBF61B-BE52-4982-BC83-6ECA92C29313}" type="pres">
      <dgm:prSet presAssocID="{E7A5569E-8DA9-4A36-A000-9C6A5BB3745D}" presName="text_3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2E7A13A-3D4C-4EA1-8934-C51318022648}" type="pres">
      <dgm:prSet presAssocID="{58A1FD20-0905-413E-84E6-1A108239D550}" presName="picture_4" presStyleCnt="0"/>
      <dgm:spPr/>
    </dgm:pt>
    <dgm:pt modelId="{17251730-FD7C-472E-8ACD-84694DAF0704}" type="pres">
      <dgm:prSet presAssocID="{58A1FD20-0905-413E-84E6-1A108239D550}" presName="pictureRepeatNode" presStyleLbl="alignImgPlace1" presStyleIdx="3" presStyleCnt="4"/>
      <dgm:spPr/>
      <dgm:t>
        <a:bodyPr/>
        <a:lstStyle/>
        <a:p>
          <a:endParaRPr lang="uk-UA"/>
        </a:p>
      </dgm:t>
    </dgm:pt>
    <dgm:pt modelId="{E41BD1EB-48E5-450A-BE34-1ABB2653D530}" type="pres">
      <dgm:prSet presAssocID="{6EC3D5CF-2A13-40C8-AE46-834DFA0C71E5}" presName="line_4" presStyleLbl="parChTrans1D1" presStyleIdx="2" presStyleCnt="3"/>
      <dgm:spPr/>
    </dgm:pt>
    <dgm:pt modelId="{AD016F91-0A67-4903-9C45-9C161DB49B70}" type="pres">
      <dgm:prSet presAssocID="{6EC3D5CF-2A13-40C8-AE46-834DFA0C71E5}" presName="textparent_4" presStyleLbl="node1" presStyleIdx="0" presStyleCnt="0"/>
      <dgm:spPr/>
    </dgm:pt>
    <dgm:pt modelId="{15980623-0049-43E1-AC60-7A88BEE22041}" type="pres">
      <dgm:prSet presAssocID="{6EC3D5CF-2A13-40C8-AE46-834DFA0C71E5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7826C41-D6ED-4FBE-A587-194D2A27FD0F}" type="presOf" srcId="{73A9DEE5-9D3B-4424-96D4-163BC5FF28D1}" destId="{D103E40A-0704-4340-A73C-7E56B854F969}" srcOrd="0" destOrd="0" presId="urn:microsoft.com/office/officeart/2008/layout/CircularPictureCallout"/>
    <dgm:cxn modelId="{F832F15F-AB42-4089-9780-6D984AEDA9EA}" type="presOf" srcId="{015FC165-73F3-4318-890E-C21366041620}" destId="{061AD675-C4F5-44AF-AF33-EE3E32DE5BC0}" srcOrd="0" destOrd="0" presId="urn:microsoft.com/office/officeart/2008/layout/CircularPictureCallout"/>
    <dgm:cxn modelId="{E0C8FD84-20EF-4DCC-A6D4-6078E265FBBC}" type="presOf" srcId="{2DC6449F-14EE-4099-BAE2-D7BCB0A8C906}" destId="{948DDCA4-0D19-4354-8722-1B73DA4FB4DF}" srcOrd="0" destOrd="0" presId="urn:microsoft.com/office/officeart/2008/layout/CircularPictureCallout"/>
    <dgm:cxn modelId="{9F65E7A2-A192-4469-8C33-BDD367CE098B}" type="presOf" srcId="{263C9961-BA6C-4539-8325-CBDFA90A5322}" destId="{87B4E320-CEB9-4BA9-B541-90ACF803CF9B}" srcOrd="0" destOrd="0" presId="urn:microsoft.com/office/officeart/2008/layout/CircularPictureCallout"/>
    <dgm:cxn modelId="{A6F4206D-61F0-4C9F-B435-637016AF1744}" srcId="{73A9DEE5-9D3B-4424-96D4-163BC5FF28D1}" destId="{E7A5569E-8DA9-4A36-A000-9C6A5BB3745D}" srcOrd="2" destOrd="0" parTransId="{C68A8076-0E9F-455B-A121-2EFDA27FA2C6}" sibTransId="{015FC165-73F3-4318-890E-C21366041620}"/>
    <dgm:cxn modelId="{9A8DEC39-0635-495A-9D47-FA3429FC650F}" type="presOf" srcId="{5ADE8576-9997-4CC0-A4DC-ED716E509FD5}" destId="{B52361D2-7640-487D-BADA-A97993AB9309}" srcOrd="0" destOrd="0" presId="urn:microsoft.com/office/officeart/2008/layout/CircularPictureCallout"/>
    <dgm:cxn modelId="{32A27BE4-E342-42BB-ABBA-47EB104E61B5}" type="presOf" srcId="{6EC3D5CF-2A13-40C8-AE46-834DFA0C71E5}" destId="{15980623-0049-43E1-AC60-7A88BEE22041}" srcOrd="0" destOrd="0" presId="urn:microsoft.com/office/officeart/2008/layout/CircularPictureCallout"/>
    <dgm:cxn modelId="{37AC0456-A9EA-43BE-9B14-B76BDCDAEB02}" srcId="{73A9DEE5-9D3B-4424-96D4-163BC5FF28D1}" destId="{263C9961-BA6C-4539-8325-CBDFA90A5322}" srcOrd="0" destOrd="0" parTransId="{FA4822C9-D828-49DB-AECD-64A43386EF8C}" sibTransId="{2DC6449F-14EE-4099-BAE2-D7BCB0A8C906}"/>
    <dgm:cxn modelId="{B25995D3-A9AA-4477-9984-13E737A5A6FD}" srcId="{73A9DEE5-9D3B-4424-96D4-163BC5FF28D1}" destId="{5ADE8576-9997-4CC0-A4DC-ED716E509FD5}" srcOrd="1" destOrd="0" parTransId="{B669231E-3462-4C3F-B3A2-FC5D920D9989}" sibTransId="{4393F2D6-7AA4-4647-BFFA-F0F2C4EA3D40}"/>
    <dgm:cxn modelId="{71C6692E-27DC-43A2-939D-E85B5C824B0D}" type="presOf" srcId="{E7A5569E-8DA9-4A36-A000-9C6A5BB3745D}" destId="{62DBF61B-BE52-4982-BC83-6ECA92C29313}" srcOrd="0" destOrd="0" presId="urn:microsoft.com/office/officeart/2008/layout/CircularPictureCallout"/>
    <dgm:cxn modelId="{93186B36-CD50-4BD6-B82D-BDE9854E2A84}" type="presOf" srcId="{58A1FD20-0905-413E-84E6-1A108239D550}" destId="{17251730-FD7C-472E-8ACD-84694DAF0704}" srcOrd="0" destOrd="0" presId="urn:microsoft.com/office/officeart/2008/layout/CircularPictureCallout"/>
    <dgm:cxn modelId="{71516BE2-A12C-4CF6-8EC9-3D59FB479A37}" srcId="{73A9DEE5-9D3B-4424-96D4-163BC5FF28D1}" destId="{6EC3D5CF-2A13-40C8-AE46-834DFA0C71E5}" srcOrd="3" destOrd="0" parTransId="{B8D01E6E-6C4E-4F14-87B1-A6131B1156E8}" sibTransId="{58A1FD20-0905-413E-84E6-1A108239D550}"/>
    <dgm:cxn modelId="{2FC6DE1D-DFBC-461E-960F-B0C8C575F673}" type="presOf" srcId="{4393F2D6-7AA4-4647-BFFA-F0F2C4EA3D40}" destId="{13C52EFD-C1C0-42DC-A2CF-88DAA4BC4329}" srcOrd="0" destOrd="0" presId="urn:microsoft.com/office/officeart/2008/layout/CircularPictureCallout"/>
    <dgm:cxn modelId="{6CA0C974-BB32-4FFB-9A57-49DE13DD238E}" type="presParOf" srcId="{D103E40A-0704-4340-A73C-7E56B854F969}" destId="{BEC320FA-F355-4FD1-A326-9E47A428D5A5}" srcOrd="0" destOrd="0" presId="urn:microsoft.com/office/officeart/2008/layout/CircularPictureCallout"/>
    <dgm:cxn modelId="{77E1C90B-D3CD-41B8-90EF-58B407836036}" type="presParOf" srcId="{BEC320FA-F355-4FD1-A326-9E47A428D5A5}" destId="{72828543-88D6-42E6-9B82-7E31AA68C411}" srcOrd="0" destOrd="0" presId="urn:microsoft.com/office/officeart/2008/layout/CircularPictureCallout"/>
    <dgm:cxn modelId="{805C73D1-973B-458D-AF97-D021C6AD34D2}" type="presParOf" srcId="{72828543-88D6-42E6-9B82-7E31AA68C411}" destId="{948DDCA4-0D19-4354-8722-1B73DA4FB4DF}" srcOrd="0" destOrd="0" presId="urn:microsoft.com/office/officeart/2008/layout/CircularPictureCallout"/>
    <dgm:cxn modelId="{5E4938FD-7775-469F-9B63-3169D5BB69F1}" type="presParOf" srcId="{BEC320FA-F355-4FD1-A326-9E47A428D5A5}" destId="{87B4E320-CEB9-4BA9-B541-90ACF803CF9B}" srcOrd="1" destOrd="0" presId="urn:microsoft.com/office/officeart/2008/layout/CircularPictureCallout"/>
    <dgm:cxn modelId="{571A363E-8C4C-46AC-967B-AA257FBAD8E3}" type="presParOf" srcId="{BEC320FA-F355-4FD1-A326-9E47A428D5A5}" destId="{69D049BC-3B8E-4137-AC63-B75A73401B36}" srcOrd="2" destOrd="0" presId="urn:microsoft.com/office/officeart/2008/layout/CircularPictureCallout"/>
    <dgm:cxn modelId="{876B6811-307E-4CD4-A3FB-CEEFF66125B8}" type="presParOf" srcId="{69D049BC-3B8E-4137-AC63-B75A73401B36}" destId="{13C52EFD-C1C0-42DC-A2CF-88DAA4BC4329}" srcOrd="0" destOrd="0" presId="urn:microsoft.com/office/officeart/2008/layout/CircularPictureCallout"/>
    <dgm:cxn modelId="{E41A7CB1-BB7F-41CE-92ED-E81775489E49}" type="presParOf" srcId="{BEC320FA-F355-4FD1-A326-9E47A428D5A5}" destId="{1EA3AD3A-A618-4276-BA47-0A573A0040D6}" srcOrd="3" destOrd="0" presId="urn:microsoft.com/office/officeart/2008/layout/CircularPictureCallout"/>
    <dgm:cxn modelId="{D290E8DF-6C20-49D4-ACE2-BFA0B14007E9}" type="presParOf" srcId="{BEC320FA-F355-4FD1-A326-9E47A428D5A5}" destId="{3DC744A7-60BB-41E2-949F-D3199BDE6BC2}" srcOrd="4" destOrd="0" presId="urn:microsoft.com/office/officeart/2008/layout/CircularPictureCallout"/>
    <dgm:cxn modelId="{57A017D9-06F9-4A58-8354-CF52760E4874}" type="presParOf" srcId="{3DC744A7-60BB-41E2-949F-D3199BDE6BC2}" destId="{B52361D2-7640-487D-BADA-A97993AB9309}" srcOrd="0" destOrd="0" presId="urn:microsoft.com/office/officeart/2008/layout/CircularPictureCallout"/>
    <dgm:cxn modelId="{364A7B73-A7DB-4FAC-92E1-59122D780B70}" type="presParOf" srcId="{BEC320FA-F355-4FD1-A326-9E47A428D5A5}" destId="{4428188B-CCCB-47FB-84C4-B8E7DEC76CE2}" srcOrd="5" destOrd="0" presId="urn:microsoft.com/office/officeart/2008/layout/CircularPictureCallout"/>
    <dgm:cxn modelId="{D34170BA-F2E1-4DFE-BFBA-F5593091D690}" type="presParOf" srcId="{4428188B-CCCB-47FB-84C4-B8E7DEC76CE2}" destId="{061AD675-C4F5-44AF-AF33-EE3E32DE5BC0}" srcOrd="0" destOrd="0" presId="urn:microsoft.com/office/officeart/2008/layout/CircularPictureCallout"/>
    <dgm:cxn modelId="{7055C178-7BAD-47D4-8E84-8CAAC07A5F5E}" type="presParOf" srcId="{BEC320FA-F355-4FD1-A326-9E47A428D5A5}" destId="{8DA1B526-225D-46DD-83DE-A6185528A879}" srcOrd="6" destOrd="0" presId="urn:microsoft.com/office/officeart/2008/layout/CircularPictureCallout"/>
    <dgm:cxn modelId="{E0051138-67B4-4F42-A854-0A551F731B12}" type="presParOf" srcId="{BEC320FA-F355-4FD1-A326-9E47A428D5A5}" destId="{1F8CF7C0-5FCA-48CB-BD59-60136E65411F}" srcOrd="7" destOrd="0" presId="urn:microsoft.com/office/officeart/2008/layout/CircularPictureCallout"/>
    <dgm:cxn modelId="{5C2A4726-103C-4F55-8482-EF56161C3647}" type="presParOf" srcId="{1F8CF7C0-5FCA-48CB-BD59-60136E65411F}" destId="{62DBF61B-BE52-4982-BC83-6ECA92C29313}" srcOrd="0" destOrd="0" presId="urn:microsoft.com/office/officeart/2008/layout/CircularPictureCallout"/>
    <dgm:cxn modelId="{E97DEEAD-401E-440B-AEC3-F1330A61CDEB}" type="presParOf" srcId="{BEC320FA-F355-4FD1-A326-9E47A428D5A5}" destId="{72E7A13A-3D4C-4EA1-8934-C51318022648}" srcOrd="8" destOrd="0" presId="urn:microsoft.com/office/officeart/2008/layout/CircularPictureCallout"/>
    <dgm:cxn modelId="{9A752F78-4567-4DA4-A203-21B31C367BEB}" type="presParOf" srcId="{72E7A13A-3D4C-4EA1-8934-C51318022648}" destId="{17251730-FD7C-472E-8ACD-84694DAF0704}" srcOrd="0" destOrd="0" presId="urn:microsoft.com/office/officeart/2008/layout/CircularPictureCallout"/>
    <dgm:cxn modelId="{D8DD4815-A3D7-4F6E-B153-3A7D1A75F655}" type="presParOf" srcId="{BEC320FA-F355-4FD1-A326-9E47A428D5A5}" destId="{E41BD1EB-48E5-450A-BE34-1ABB2653D530}" srcOrd="9" destOrd="0" presId="urn:microsoft.com/office/officeart/2008/layout/CircularPictureCallout"/>
    <dgm:cxn modelId="{418B607F-720A-40FB-BAA7-FEA43CAD5D26}" type="presParOf" srcId="{BEC320FA-F355-4FD1-A326-9E47A428D5A5}" destId="{AD016F91-0A67-4903-9C45-9C161DB49B70}" srcOrd="10" destOrd="0" presId="urn:microsoft.com/office/officeart/2008/layout/CircularPictureCallout"/>
    <dgm:cxn modelId="{13C5D5D5-66A3-41E3-BFFE-85E9E237876F}" type="presParOf" srcId="{AD016F91-0A67-4903-9C45-9C161DB49B70}" destId="{15980623-0049-43E1-AC60-7A88BEE22041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A34AED-CC8F-426E-AFB7-BD1DFAC0CA52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B7C24C9-254E-48AC-8E0C-780D654EF876}">
      <dgm:prSet/>
      <dgm:spPr/>
      <dgm:t>
        <a:bodyPr/>
        <a:lstStyle/>
        <a:p>
          <a:endParaRPr lang="uk-UA" dirty="0"/>
        </a:p>
      </dgm:t>
    </dgm:pt>
    <dgm:pt modelId="{368BAE67-1653-488E-996E-56CF2858DEE7}" type="parTrans" cxnId="{339EB02F-74AB-423F-8F6C-9E2874556BE1}">
      <dgm:prSet/>
      <dgm:spPr/>
      <dgm:t>
        <a:bodyPr/>
        <a:lstStyle/>
        <a:p>
          <a:endParaRPr lang="uk-UA"/>
        </a:p>
      </dgm:t>
    </dgm:pt>
    <dgm:pt modelId="{0A7CCCE2-6D6D-4CEB-B4EA-2FEC7E26D028}" type="sibTrans" cxnId="{339EB02F-74AB-423F-8F6C-9E2874556BE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637F0F19-9733-492A-A0B2-D0CCA987BDD9}">
      <dgm:prSet/>
      <dgm:spPr/>
      <dgm:t>
        <a:bodyPr/>
        <a:lstStyle/>
        <a:p>
          <a:endParaRPr lang="uk-UA" dirty="0"/>
        </a:p>
      </dgm:t>
    </dgm:pt>
    <dgm:pt modelId="{20860A91-1701-45F6-8B2F-AD401BDCA770}" type="parTrans" cxnId="{FE416E9E-07A9-435A-A97A-5510DBC99B9C}">
      <dgm:prSet/>
      <dgm:spPr/>
      <dgm:t>
        <a:bodyPr/>
        <a:lstStyle/>
        <a:p>
          <a:endParaRPr lang="uk-UA"/>
        </a:p>
      </dgm:t>
    </dgm:pt>
    <dgm:pt modelId="{84A8FB8D-ACD8-4C87-A507-DBC5B058D963}" type="sibTrans" cxnId="{FE416E9E-07A9-435A-A97A-5510DBC99B9C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A7ABF8D3-28E2-4AF8-B3FD-0A31D00F2F23}">
      <dgm:prSet/>
      <dgm:spPr/>
      <dgm:t>
        <a:bodyPr/>
        <a:lstStyle/>
        <a:p>
          <a:endParaRPr lang="uk-UA" dirty="0"/>
        </a:p>
      </dgm:t>
    </dgm:pt>
    <dgm:pt modelId="{3AD8E9B8-67B2-47ED-A80A-C02D20E751FE}" type="parTrans" cxnId="{28DEE2B5-C803-4A95-84AF-D91465D4D333}">
      <dgm:prSet/>
      <dgm:spPr/>
      <dgm:t>
        <a:bodyPr/>
        <a:lstStyle/>
        <a:p>
          <a:endParaRPr lang="uk-UA"/>
        </a:p>
      </dgm:t>
    </dgm:pt>
    <dgm:pt modelId="{649B0BA9-CAEF-442F-9648-A96B222A28EF}" type="sibTrans" cxnId="{28DEE2B5-C803-4A95-84AF-D91465D4D333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BD27222E-69AB-445A-99EE-547145EF56E8}">
      <dgm:prSet/>
      <dgm:spPr/>
      <dgm:t>
        <a:bodyPr/>
        <a:lstStyle/>
        <a:p>
          <a:endParaRPr lang="uk-UA" dirty="0"/>
        </a:p>
      </dgm:t>
    </dgm:pt>
    <dgm:pt modelId="{E57DA922-F929-4FDD-904D-0524900B297F}" type="parTrans" cxnId="{C994F36C-AEDD-4F59-8DC2-67CC492E493E}">
      <dgm:prSet/>
      <dgm:spPr/>
      <dgm:t>
        <a:bodyPr/>
        <a:lstStyle/>
        <a:p>
          <a:endParaRPr lang="uk-UA"/>
        </a:p>
      </dgm:t>
    </dgm:pt>
    <dgm:pt modelId="{A1AC582F-4506-4C84-8AE0-EE0980FA594C}" type="sibTrans" cxnId="{C994F36C-AEDD-4F59-8DC2-67CC492E493E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44ACFB43-5E14-46AB-A8A9-2E927B97E9B7}">
      <dgm:prSet/>
      <dgm:spPr/>
      <dgm:t>
        <a:bodyPr/>
        <a:lstStyle/>
        <a:p>
          <a:endParaRPr lang="uk-UA" dirty="0"/>
        </a:p>
      </dgm:t>
    </dgm:pt>
    <dgm:pt modelId="{3FCF4B06-93E4-46B9-84F3-23CBA98D7215}" type="parTrans" cxnId="{AF753771-2C70-492D-BA4E-6A810BAB00A9}">
      <dgm:prSet/>
      <dgm:spPr/>
      <dgm:t>
        <a:bodyPr/>
        <a:lstStyle/>
        <a:p>
          <a:endParaRPr lang="uk-UA"/>
        </a:p>
      </dgm:t>
    </dgm:pt>
    <dgm:pt modelId="{B8E8C41A-9A90-4177-A102-45BF11115E63}" type="sibTrans" cxnId="{AF753771-2C70-492D-BA4E-6A810BAB00A9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uk-UA"/>
        </a:p>
      </dgm:t>
    </dgm:pt>
    <dgm:pt modelId="{39D907DE-BBFB-4A17-9E4F-F35E2E4E6F47}" type="pres">
      <dgm:prSet presAssocID="{4DA34AED-CC8F-426E-AFB7-BD1DFAC0CA52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uk-UA"/>
        </a:p>
      </dgm:t>
    </dgm:pt>
    <dgm:pt modelId="{72A6CF30-0495-48B9-AC46-5D934DF978C4}" type="pres">
      <dgm:prSet presAssocID="{4DA34AED-CC8F-426E-AFB7-BD1DFAC0CA52}" presName="picts" presStyleCnt="0"/>
      <dgm:spPr/>
    </dgm:pt>
    <dgm:pt modelId="{3C34189A-1F24-4675-89C1-349C92959530}" type="pres">
      <dgm:prSet presAssocID="{4DA34AED-CC8F-426E-AFB7-BD1DFAC0CA52}" presName="space1" presStyleCnt="0"/>
      <dgm:spPr/>
    </dgm:pt>
    <dgm:pt modelId="{AD1C966E-EA77-4971-A93E-71FA4EA8CF77}" type="pres">
      <dgm:prSet presAssocID="{4DA34AED-CC8F-426E-AFB7-BD1DFAC0CA52}" presName="space2" presStyleCnt="0"/>
      <dgm:spPr/>
    </dgm:pt>
    <dgm:pt modelId="{1B9FA626-2DE6-4026-9B93-09F993845A0D}" type="pres">
      <dgm:prSet presAssocID="{0A7CCCE2-6D6D-4CEB-B4EA-2FEC7E26D028}" presName="pictA1" presStyleCnt="0"/>
      <dgm:spPr/>
    </dgm:pt>
    <dgm:pt modelId="{B96CC4A5-FCFF-486D-A92A-FF02C91A4D43}" type="pres">
      <dgm:prSet presAssocID="{0A7CCCE2-6D6D-4CEB-B4EA-2FEC7E26D028}" presName="imageRepeatNode" presStyleLbl="alignNode1" presStyleIdx="0" presStyleCnt="5"/>
      <dgm:spPr/>
      <dgm:t>
        <a:bodyPr/>
        <a:lstStyle/>
        <a:p>
          <a:endParaRPr lang="uk-UA"/>
        </a:p>
      </dgm:t>
    </dgm:pt>
    <dgm:pt modelId="{A5FDA8AA-45B6-47C3-8145-A0E379F1ACEE}" type="pres">
      <dgm:prSet presAssocID="{0A7CCCE2-6D6D-4CEB-B4EA-2FEC7E26D028}" presName="oneDotPict" presStyleCnt="0"/>
      <dgm:spPr/>
    </dgm:pt>
    <dgm:pt modelId="{FB8EFBBD-0A57-4816-89CE-0D9FEAE5A76F}" type="pres">
      <dgm:prSet presAssocID="{0A7CCCE2-6D6D-4CEB-B4EA-2FEC7E26D028}" presName="dotPict_11" presStyleLbl="solidFgAcc1" presStyleIdx="0" presStyleCnt="30"/>
      <dgm:spPr/>
    </dgm:pt>
    <dgm:pt modelId="{7C75A84B-7D5A-49CE-AC81-9E69682A6537}" type="pres">
      <dgm:prSet presAssocID="{84A8FB8D-ACD8-4C87-A507-DBC5B058D963}" presName="pictA2" presStyleCnt="0"/>
      <dgm:spPr/>
    </dgm:pt>
    <dgm:pt modelId="{63F5245F-CD4D-4975-826C-24FD63238A9D}" type="pres">
      <dgm:prSet presAssocID="{84A8FB8D-ACD8-4C87-A507-DBC5B058D963}" presName="imageRepeatNode" presStyleLbl="alignNode1" presStyleIdx="1" presStyleCnt="5"/>
      <dgm:spPr/>
      <dgm:t>
        <a:bodyPr/>
        <a:lstStyle/>
        <a:p>
          <a:endParaRPr lang="uk-UA"/>
        </a:p>
      </dgm:t>
    </dgm:pt>
    <dgm:pt modelId="{01AF34D5-10AD-4852-BCE3-7EE8B8F3215D}" type="pres">
      <dgm:prSet presAssocID="{84A8FB8D-ACD8-4C87-A507-DBC5B058D963}" presName="twoDotsPict" presStyleCnt="0"/>
      <dgm:spPr/>
    </dgm:pt>
    <dgm:pt modelId="{8709B9AE-9BD7-417F-9FBE-8B9DFD259183}" type="pres">
      <dgm:prSet presAssocID="{84A8FB8D-ACD8-4C87-A507-DBC5B058D963}" presName="dotPict_21" presStyleLbl="solidFgAcc1" presStyleIdx="1" presStyleCnt="30"/>
      <dgm:spPr/>
    </dgm:pt>
    <dgm:pt modelId="{212AC267-00D4-46FF-BAA1-BF4D4DB882FD}" type="pres">
      <dgm:prSet presAssocID="{84A8FB8D-ACD8-4C87-A507-DBC5B058D963}" presName="dotPict_22" presStyleLbl="solidFgAcc1" presStyleIdx="2" presStyleCnt="30"/>
      <dgm:spPr/>
    </dgm:pt>
    <dgm:pt modelId="{3014920A-D750-4006-9A10-80662A9BCBAC}" type="pres">
      <dgm:prSet presAssocID="{649B0BA9-CAEF-442F-9648-A96B222A28EF}" presName="pictA3" presStyleCnt="0"/>
      <dgm:spPr/>
    </dgm:pt>
    <dgm:pt modelId="{AD4290B7-8C73-4BAC-8632-53A9ADAAA8CC}" type="pres">
      <dgm:prSet presAssocID="{649B0BA9-CAEF-442F-9648-A96B222A28EF}" presName="imageRepeatNode" presStyleLbl="alignNode1" presStyleIdx="2" presStyleCnt="5"/>
      <dgm:spPr/>
      <dgm:t>
        <a:bodyPr/>
        <a:lstStyle/>
        <a:p>
          <a:endParaRPr lang="uk-UA"/>
        </a:p>
      </dgm:t>
    </dgm:pt>
    <dgm:pt modelId="{D88ADEF7-8EA9-4534-8652-3B68FA86F80B}" type="pres">
      <dgm:prSet presAssocID="{649B0BA9-CAEF-442F-9648-A96B222A28EF}" presName="threeDotsPict" presStyleCnt="0"/>
      <dgm:spPr/>
    </dgm:pt>
    <dgm:pt modelId="{685B5180-795F-4AAF-A8DC-164B2CC98FB8}" type="pres">
      <dgm:prSet presAssocID="{649B0BA9-CAEF-442F-9648-A96B222A28EF}" presName="dotPict_31" presStyleLbl="solidFgAcc1" presStyleIdx="3" presStyleCnt="30"/>
      <dgm:spPr/>
    </dgm:pt>
    <dgm:pt modelId="{8ECB6ED5-E184-412B-BB79-662BC7908F29}" type="pres">
      <dgm:prSet presAssocID="{649B0BA9-CAEF-442F-9648-A96B222A28EF}" presName="dotPict_32" presStyleLbl="solidFgAcc1" presStyleIdx="4" presStyleCnt="30"/>
      <dgm:spPr/>
    </dgm:pt>
    <dgm:pt modelId="{F0B404C4-7AC8-42B4-B5BC-7F3BDA4D5D16}" type="pres">
      <dgm:prSet presAssocID="{649B0BA9-CAEF-442F-9648-A96B222A28EF}" presName="dotPict_33" presStyleLbl="solidFgAcc1" presStyleIdx="5" presStyleCnt="30"/>
      <dgm:spPr/>
    </dgm:pt>
    <dgm:pt modelId="{11282CED-8953-4D8B-A555-6569883FD43B}" type="pres">
      <dgm:prSet presAssocID="{A1AC582F-4506-4C84-8AE0-EE0980FA594C}" presName="pictA4" presStyleCnt="0"/>
      <dgm:spPr/>
    </dgm:pt>
    <dgm:pt modelId="{39195715-0425-4143-8341-F42871D97E66}" type="pres">
      <dgm:prSet presAssocID="{A1AC582F-4506-4C84-8AE0-EE0980FA594C}" presName="imageRepeatNode" presStyleLbl="alignNode1" presStyleIdx="3" presStyleCnt="5"/>
      <dgm:spPr/>
      <dgm:t>
        <a:bodyPr/>
        <a:lstStyle/>
        <a:p>
          <a:endParaRPr lang="uk-UA"/>
        </a:p>
      </dgm:t>
    </dgm:pt>
    <dgm:pt modelId="{A5C8C920-B19A-48A2-AF34-2E8137241DED}" type="pres">
      <dgm:prSet presAssocID="{A1AC582F-4506-4C84-8AE0-EE0980FA594C}" presName="fourDotsPict" presStyleCnt="0"/>
      <dgm:spPr/>
    </dgm:pt>
    <dgm:pt modelId="{CE5A2C84-EE03-4D68-884F-D8A4378FD8F8}" type="pres">
      <dgm:prSet presAssocID="{A1AC582F-4506-4C84-8AE0-EE0980FA594C}" presName="dotPict_41" presStyleLbl="solidFgAcc1" presStyleIdx="6" presStyleCnt="30"/>
      <dgm:spPr/>
    </dgm:pt>
    <dgm:pt modelId="{D5039BFF-6158-4AF4-A11E-986EDBEEC190}" type="pres">
      <dgm:prSet presAssocID="{A1AC582F-4506-4C84-8AE0-EE0980FA594C}" presName="dotPict_42" presStyleLbl="solidFgAcc1" presStyleIdx="7" presStyleCnt="30"/>
      <dgm:spPr/>
    </dgm:pt>
    <dgm:pt modelId="{1E1A9DE4-3ADA-4547-B115-6EBFF19F831F}" type="pres">
      <dgm:prSet presAssocID="{A1AC582F-4506-4C84-8AE0-EE0980FA594C}" presName="dotPict_43" presStyleLbl="solidFgAcc1" presStyleIdx="8" presStyleCnt="30"/>
      <dgm:spPr/>
    </dgm:pt>
    <dgm:pt modelId="{C34A83E4-F957-4885-83A8-464C1BBDD266}" type="pres">
      <dgm:prSet presAssocID="{A1AC582F-4506-4C84-8AE0-EE0980FA594C}" presName="dotPict_44" presStyleLbl="solidFgAcc1" presStyleIdx="9" presStyleCnt="30"/>
      <dgm:spPr/>
    </dgm:pt>
    <dgm:pt modelId="{8D87D1C0-7DFA-4C4E-80CD-E1E69A57B842}" type="pres">
      <dgm:prSet presAssocID="{B8E8C41A-9A90-4177-A102-45BF11115E63}" presName="pictA5" presStyleCnt="0"/>
      <dgm:spPr/>
    </dgm:pt>
    <dgm:pt modelId="{788A5207-0154-4736-8DAF-62AD998ED757}" type="pres">
      <dgm:prSet presAssocID="{B8E8C41A-9A90-4177-A102-45BF11115E63}" presName="imageRepeatNode" presStyleLbl="alignNode1" presStyleIdx="4" presStyleCnt="5"/>
      <dgm:spPr/>
      <dgm:t>
        <a:bodyPr/>
        <a:lstStyle/>
        <a:p>
          <a:endParaRPr lang="uk-UA"/>
        </a:p>
      </dgm:t>
    </dgm:pt>
    <dgm:pt modelId="{AE396C82-766C-44CB-83C7-EACA42E41043}" type="pres">
      <dgm:prSet presAssocID="{B8E8C41A-9A90-4177-A102-45BF11115E63}" presName="fiveDotsPict" presStyleCnt="0"/>
      <dgm:spPr/>
    </dgm:pt>
    <dgm:pt modelId="{40EF14A1-E303-41DA-99F4-3339FAFA477A}" type="pres">
      <dgm:prSet presAssocID="{B8E8C41A-9A90-4177-A102-45BF11115E63}" presName="dotPict_51" presStyleLbl="solidFgAcc1" presStyleIdx="10" presStyleCnt="30"/>
      <dgm:spPr/>
    </dgm:pt>
    <dgm:pt modelId="{73484385-42E6-4530-8B0C-468F4F21DE2B}" type="pres">
      <dgm:prSet presAssocID="{B8E8C41A-9A90-4177-A102-45BF11115E63}" presName="dotPict_52" presStyleLbl="solidFgAcc1" presStyleIdx="11" presStyleCnt="30"/>
      <dgm:spPr/>
    </dgm:pt>
    <dgm:pt modelId="{418B4908-360A-46C3-905E-E141CBF5CEAD}" type="pres">
      <dgm:prSet presAssocID="{B8E8C41A-9A90-4177-A102-45BF11115E63}" presName="dotPict_53" presStyleLbl="solidFgAcc1" presStyleIdx="12" presStyleCnt="30"/>
      <dgm:spPr/>
    </dgm:pt>
    <dgm:pt modelId="{31768037-7A2A-433B-ADFB-6EC05B09CC51}" type="pres">
      <dgm:prSet presAssocID="{B8E8C41A-9A90-4177-A102-45BF11115E63}" presName="dotPict_54" presStyleLbl="solidFgAcc1" presStyleIdx="13" presStyleCnt="30"/>
      <dgm:spPr/>
    </dgm:pt>
    <dgm:pt modelId="{2C6E960B-FD81-420F-ABAF-5C2D1A93B9A2}" type="pres">
      <dgm:prSet presAssocID="{B8E8C41A-9A90-4177-A102-45BF11115E63}" presName="dotPict_55" presStyleLbl="solidFgAcc1" presStyleIdx="14" presStyleCnt="30"/>
      <dgm:spPr/>
    </dgm:pt>
    <dgm:pt modelId="{CD2821C4-B9A9-4D9D-88EE-8C5D0928210B}" type="pres">
      <dgm:prSet presAssocID="{4DA34AED-CC8F-426E-AFB7-BD1DFAC0CA52}" presName="txLine" presStyleCnt="0"/>
      <dgm:spPr/>
    </dgm:pt>
    <dgm:pt modelId="{7858504E-008F-48A9-9BD9-10F3BF9EA179}" type="pres">
      <dgm:prSet presAssocID="{7B7C24C9-254E-48AC-8E0C-780D654EF876}" presName="oneDotTx" presStyleCnt="0"/>
      <dgm:spPr/>
    </dgm:pt>
    <dgm:pt modelId="{945F45C6-741C-4F38-A105-FAF52A1A313F}" type="pres">
      <dgm:prSet presAssocID="{7B7C24C9-254E-48AC-8E0C-780D654EF876}" presName="dotTx_11" presStyleLbl="solidFgAcc1" presStyleIdx="15" presStyleCnt="30"/>
      <dgm:spPr/>
    </dgm:pt>
    <dgm:pt modelId="{E9436A96-DE46-4C73-BAC6-3F890E76BFBF}" type="pres">
      <dgm:prSet presAssocID="{7B7C24C9-254E-48AC-8E0C-780D654EF876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0C55594-FD56-4AF7-B2FC-B74C506BFF6E}" type="pres">
      <dgm:prSet presAssocID="{637F0F19-9733-492A-A0B2-D0CCA987BDD9}" presName="twoDotsTx" presStyleCnt="0"/>
      <dgm:spPr/>
    </dgm:pt>
    <dgm:pt modelId="{2B748765-D618-4B8B-8705-143BB6147900}" type="pres">
      <dgm:prSet presAssocID="{637F0F19-9733-492A-A0B2-D0CCA987BDD9}" presName="dotTx_21" presStyleLbl="solidFgAcc1" presStyleIdx="16" presStyleCnt="30"/>
      <dgm:spPr/>
    </dgm:pt>
    <dgm:pt modelId="{D910E516-85C2-4D92-92E5-433596C63150}" type="pres">
      <dgm:prSet presAssocID="{637F0F19-9733-492A-A0B2-D0CCA987BDD9}" presName="dotTx_22" presStyleLbl="solidFgAcc1" presStyleIdx="17" presStyleCnt="30"/>
      <dgm:spPr/>
    </dgm:pt>
    <dgm:pt modelId="{D0A9F786-50F6-4BD4-89A9-AD0B43012933}" type="pres">
      <dgm:prSet presAssocID="{637F0F19-9733-492A-A0B2-D0CCA987BDD9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543D85-0128-454C-A137-96734752765B}" type="pres">
      <dgm:prSet presAssocID="{A7ABF8D3-28E2-4AF8-B3FD-0A31D00F2F23}" presName="threeDotsTx" presStyleCnt="0"/>
      <dgm:spPr/>
    </dgm:pt>
    <dgm:pt modelId="{C4D4EB9E-2C4E-461F-9A34-8F6D4FE79D71}" type="pres">
      <dgm:prSet presAssocID="{A7ABF8D3-28E2-4AF8-B3FD-0A31D00F2F23}" presName="dotTx_31" presStyleLbl="solidFgAcc1" presStyleIdx="18" presStyleCnt="30"/>
      <dgm:spPr/>
    </dgm:pt>
    <dgm:pt modelId="{D542A344-6EA9-479E-B92F-BD3255154D39}" type="pres">
      <dgm:prSet presAssocID="{A7ABF8D3-28E2-4AF8-B3FD-0A31D00F2F23}" presName="dotTx_32" presStyleLbl="solidFgAcc1" presStyleIdx="19" presStyleCnt="30"/>
      <dgm:spPr/>
    </dgm:pt>
    <dgm:pt modelId="{EEA1AD8B-7672-41E4-B70F-E93F8F1A48D7}" type="pres">
      <dgm:prSet presAssocID="{A7ABF8D3-28E2-4AF8-B3FD-0A31D00F2F23}" presName="dotTx_33" presStyleLbl="solidFgAcc1" presStyleIdx="20" presStyleCnt="30"/>
      <dgm:spPr/>
    </dgm:pt>
    <dgm:pt modelId="{708F60C6-AB20-4A8E-A8ED-B43A830569CB}" type="pres">
      <dgm:prSet presAssocID="{A7ABF8D3-28E2-4AF8-B3FD-0A31D00F2F23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60B0736-22B7-4531-95F1-074D89BC7F8C}" type="pres">
      <dgm:prSet presAssocID="{BD27222E-69AB-445A-99EE-547145EF56E8}" presName="fourDotsTx" presStyleCnt="0"/>
      <dgm:spPr/>
    </dgm:pt>
    <dgm:pt modelId="{E7018E8C-BB58-4AA0-BA74-62B0AFC381F7}" type="pres">
      <dgm:prSet presAssocID="{BD27222E-69AB-445A-99EE-547145EF56E8}" presName="dotTx_41" presStyleLbl="solidFgAcc1" presStyleIdx="21" presStyleCnt="30"/>
      <dgm:spPr/>
    </dgm:pt>
    <dgm:pt modelId="{41471ADA-828B-4717-8E21-19E0B284BC08}" type="pres">
      <dgm:prSet presAssocID="{BD27222E-69AB-445A-99EE-547145EF56E8}" presName="dotTx_42" presStyleLbl="solidFgAcc1" presStyleIdx="22" presStyleCnt="30"/>
      <dgm:spPr/>
    </dgm:pt>
    <dgm:pt modelId="{916591E8-3898-4314-B326-5FD10A725132}" type="pres">
      <dgm:prSet presAssocID="{BD27222E-69AB-445A-99EE-547145EF56E8}" presName="dotTx_43" presStyleLbl="solidFgAcc1" presStyleIdx="23" presStyleCnt="30"/>
      <dgm:spPr/>
    </dgm:pt>
    <dgm:pt modelId="{A6B8A77C-EDE4-49A1-B292-C1473DA6A53F}" type="pres">
      <dgm:prSet presAssocID="{BD27222E-69AB-445A-99EE-547145EF56E8}" presName="dotTx_44" presStyleLbl="solidFgAcc1" presStyleIdx="24" presStyleCnt="30"/>
      <dgm:spPr/>
    </dgm:pt>
    <dgm:pt modelId="{24CEA99A-D8E6-46D0-8B90-C0FAB14F7C5A}" type="pres">
      <dgm:prSet presAssocID="{BD27222E-69AB-445A-99EE-547145EF56E8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F5C1A29-919A-49D0-9A3C-1E1443CFE6CB}" type="pres">
      <dgm:prSet presAssocID="{44ACFB43-5E14-46AB-A8A9-2E927B97E9B7}" presName="fiveDotsTx" presStyleCnt="0"/>
      <dgm:spPr/>
    </dgm:pt>
    <dgm:pt modelId="{F6F1358C-807E-4F3F-841F-74701294CB11}" type="pres">
      <dgm:prSet presAssocID="{44ACFB43-5E14-46AB-A8A9-2E927B97E9B7}" presName="dotTx_51" presStyleLbl="solidFgAcc1" presStyleIdx="25" presStyleCnt="30"/>
      <dgm:spPr/>
    </dgm:pt>
    <dgm:pt modelId="{47D90375-F60D-4AAC-A665-D0E96B6CF916}" type="pres">
      <dgm:prSet presAssocID="{44ACFB43-5E14-46AB-A8A9-2E927B97E9B7}" presName="dotTx_52" presStyleLbl="solidFgAcc1" presStyleIdx="26" presStyleCnt="30"/>
      <dgm:spPr/>
    </dgm:pt>
    <dgm:pt modelId="{F3A93341-EFFB-4F2E-B134-C16BF1ADCC04}" type="pres">
      <dgm:prSet presAssocID="{44ACFB43-5E14-46AB-A8A9-2E927B97E9B7}" presName="dotTx_53" presStyleLbl="solidFgAcc1" presStyleIdx="27" presStyleCnt="30"/>
      <dgm:spPr/>
    </dgm:pt>
    <dgm:pt modelId="{CA23FCF1-D3CA-4ADF-9D77-F80B7E0CAB4E}" type="pres">
      <dgm:prSet presAssocID="{44ACFB43-5E14-46AB-A8A9-2E927B97E9B7}" presName="dotTx_54" presStyleLbl="solidFgAcc1" presStyleIdx="28" presStyleCnt="30"/>
      <dgm:spPr/>
    </dgm:pt>
    <dgm:pt modelId="{29DEDBEA-C3A7-4F0B-93F5-4D188EE4751F}" type="pres">
      <dgm:prSet presAssocID="{44ACFB43-5E14-46AB-A8A9-2E927B97E9B7}" presName="dotTx_55" presStyleLbl="solidFgAcc1" presStyleIdx="29" presStyleCnt="30"/>
      <dgm:spPr/>
    </dgm:pt>
    <dgm:pt modelId="{01E8E9F6-AE31-41A3-9606-26670078B85E}" type="pres">
      <dgm:prSet presAssocID="{44ACFB43-5E14-46AB-A8A9-2E927B97E9B7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62C350C-9671-42CC-898A-8F9A62608896}" type="presOf" srcId="{4DA34AED-CC8F-426E-AFB7-BD1DFAC0CA52}" destId="{39D907DE-BBFB-4A17-9E4F-F35E2E4E6F47}" srcOrd="0" destOrd="0" presId="urn:microsoft.com/office/officeart/2009/3/layout/SpiralPicture"/>
    <dgm:cxn modelId="{B7F6969E-1FEF-43E0-A59A-660CF58C8376}" type="presOf" srcId="{44ACFB43-5E14-46AB-A8A9-2E927B97E9B7}" destId="{01E8E9F6-AE31-41A3-9606-26670078B85E}" srcOrd="0" destOrd="0" presId="urn:microsoft.com/office/officeart/2009/3/layout/SpiralPicture"/>
    <dgm:cxn modelId="{CECA69E0-DC1D-4EC8-967F-4DFB8433134F}" type="presOf" srcId="{84A8FB8D-ACD8-4C87-A507-DBC5B058D963}" destId="{63F5245F-CD4D-4975-826C-24FD63238A9D}" srcOrd="0" destOrd="0" presId="urn:microsoft.com/office/officeart/2009/3/layout/SpiralPicture"/>
    <dgm:cxn modelId="{339EB02F-74AB-423F-8F6C-9E2874556BE1}" srcId="{4DA34AED-CC8F-426E-AFB7-BD1DFAC0CA52}" destId="{7B7C24C9-254E-48AC-8E0C-780D654EF876}" srcOrd="0" destOrd="0" parTransId="{368BAE67-1653-488E-996E-56CF2858DEE7}" sibTransId="{0A7CCCE2-6D6D-4CEB-B4EA-2FEC7E26D028}"/>
    <dgm:cxn modelId="{96C113FE-9479-4E30-9544-39C4B5311E42}" type="presOf" srcId="{A1AC582F-4506-4C84-8AE0-EE0980FA594C}" destId="{39195715-0425-4143-8341-F42871D97E66}" srcOrd="0" destOrd="0" presId="urn:microsoft.com/office/officeart/2009/3/layout/SpiralPicture"/>
    <dgm:cxn modelId="{AF753771-2C70-492D-BA4E-6A810BAB00A9}" srcId="{4DA34AED-CC8F-426E-AFB7-BD1DFAC0CA52}" destId="{44ACFB43-5E14-46AB-A8A9-2E927B97E9B7}" srcOrd="4" destOrd="0" parTransId="{3FCF4B06-93E4-46B9-84F3-23CBA98D7215}" sibTransId="{B8E8C41A-9A90-4177-A102-45BF11115E63}"/>
    <dgm:cxn modelId="{5538F4A3-4362-440F-8F74-C679D245CD3A}" type="presOf" srcId="{B8E8C41A-9A90-4177-A102-45BF11115E63}" destId="{788A5207-0154-4736-8DAF-62AD998ED757}" srcOrd="0" destOrd="0" presId="urn:microsoft.com/office/officeart/2009/3/layout/SpiralPicture"/>
    <dgm:cxn modelId="{8B217816-135F-4F7C-B163-3EA055863B37}" type="presOf" srcId="{0A7CCCE2-6D6D-4CEB-B4EA-2FEC7E26D028}" destId="{B96CC4A5-FCFF-486D-A92A-FF02C91A4D43}" srcOrd="0" destOrd="0" presId="urn:microsoft.com/office/officeart/2009/3/layout/SpiralPicture"/>
    <dgm:cxn modelId="{D6F3D418-2334-417D-82D2-9758740FC696}" type="presOf" srcId="{649B0BA9-CAEF-442F-9648-A96B222A28EF}" destId="{AD4290B7-8C73-4BAC-8632-53A9ADAAA8CC}" srcOrd="0" destOrd="0" presId="urn:microsoft.com/office/officeart/2009/3/layout/SpiralPicture"/>
    <dgm:cxn modelId="{C7B68C91-AA18-480A-AC21-869C42DB513E}" type="presOf" srcId="{637F0F19-9733-492A-A0B2-D0CCA987BDD9}" destId="{D0A9F786-50F6-4BD4-89A9-AD0B43012933}" srcOrd="0" destOrd="0" presId="urn:microsoft.com/office/officeart/2009/3/layout/SpiralPicture"/>
    <dgm:cxn modelId="{A7169A56-9896-45D2-9050-6C9BBBFA96A2}" type="presOf" srcId="{BD27222E-69AB-445A-99EE-547145EF56E8}" destId="{24CEA99A-D8E6-46D0-8B90-C0FAB14F7C5A}" srcOrd="0" destOrd="0" presId="urn:microsoft.com/office/officeart/2009/3/layout/SpiralPicture"/>
    <dgm:cxn modelId="{FE416E9E-07A9-435A-A97A-5510DBC99B9C}" srcId="{4DA34AED-CC8F-426E-AFB7-BD1DFAC0CA52}" destId="{637F0F19-9733-492A-A0B2-D0CCA987BDD9}" srcOrd="1" destOrd="0" parTransId="{20860A91-1701-45F6-8B2F-AD401BDCA770}" sibTransId="{84A8FB8D-ACD8-4C87-A507-DBC5B058D963}"/>
    <dgm:cxn modelId="{28DEE2B5-C803-4A95-84AF-D91465D4D333}" srcId="{4DA34AED-CC8F-426E-AFB7-BD1DFAC0CA52}" destId="{A7ABF8D3-28E2-4AF8-B3FD-0A31D00F2F23}" srcOrd="2" destOrd="0" parTransId="{3AD8E9B8-67B2-47ED-A80A-C02D20E751FE}" sibTransId="{649B0BA9-CAEF-442F-9648-A96B222A28EF}"/>
    <dgm:cxn modelId="{BE247156-9585-4F0A-8460-E2D854A75031}" type="presOf" srcId="{7B7C24C9-254E-48AC-8E0C-780D654EF876}" destId="{E9436A96-DE46-4C73-BAC6-3F890E76BFBF}" srcOrd="0" destOrd="0" presId="urn:microsoft.com/office/officeart/2009/3/layout/SpiralPicture"/>
    <dgm:cxn modelId="{9809B20D-FFA3-4794-AA7C-3F807919534D}" type="presOf" srcId="{A7ABF8D3-28E2-4AF8-B3FD-0A31D00F2F23}" destId="{708F60C6-AB20-4A8E-A8ED-B43A830569CB}" srcOrd="0" destOrd="0" presId="urn:microsoft.com/office/officeart/2009/3/layout/SpiralPicture"/>
    <dgm:cxn modelId="{C994F36C-AEDD-4F59-8DC2-67CC492E493E}" srcId="{4DA34AED-CC8F-426E-AFB7-BD1DFAC0CA52}" destId="{BD27222E-69AB-445A-99EE-547145EF56E8}" srcOrd="3" destOrd="0" parTransId="{E57DA922-F929-4FDD-904D-0524900B297F}" sibTransId="{A1AC582F-4506-4C84-8AE0-EE0980FA594C}"/>
    <dgm:cxn modelId="{BC9AA901-2222-4CBD-94B4-F39F494FA00A}" type="presParOf" srcId="{39D907DE-BBFB-4A17-9E4F-F35E2E4E6F47}" destId="{72A6CF30-0495-48B9-AC46-5D934DF978C4}" srcOrd="0" destOrd="0" presId="urn:microsoft.com/office/officeart/2009/3/layout/SpiralPicture"/>
    <dgm:cxn modelId="{4AB4EB18-5155-40A0-A602-DDEBC8330476}" type="presParOf" srcId="{72A6CF30-0495-48B9-AC46-5D934DF978C4}" destId="{3C34189A-1F24-4675-89C1-349C92959530}" srcOrd="0" destOrd="0" presId="urn:microsoft.com/office/officeart/2009/3/layout/SpiralPicture"/>
    <dgm:cxn modelId="{9AB7A170-EC32-4B74-9391-DE18A46784D2}" type="presParOf" srcId="{72A6CF30-0495-48B9-AC46-5D934DF978C4}" destId="{AD1C966E-EA77-4971-A93E-71FA4EA8CF77}" srcOrd="1" destOrd="0" presId="urn:microsoft.com/office/officeart/2009/3/layout/SpiralPicture"/>
    <dgm:cxn modelId="{0D8AAE88-3B42-4CA1-BE1B-60E5AFD0897D}" type="presParOf" srcId="{72A6CF30-0495-48B9-AC46-5D934DF978C4}" destId="{1B9FA626-2DE6-4026-9B93-09F993845A0D}" srcOrd="2" destOrd="0" presId="urn:microsoft.com/office/officeart/2009/3/layout/SpiralPicture"/>
    <dgm:cxn modelId="{8339AD21-729D-4685-A5EA-75FDD987A59D}" type="presParOf" srcId="{1B9FA626-2DE6-4026-9B93-09F993845A0D}" destId="{B96CC4A5-FCFF-486D-A92A-FF02C91A4D43}" srcOrd="0" destOrd="0" presId="urn:microsoft.com/office/officeart/2009/3/layout/SpiralPicture"/>
    <dgm:cxn modelId="{2B661D43-ABD8-449D-BF7D-F361EF7AD6C3}" type="presParOf" srcId="{72A6CF30-0495-48B9-AC46-5D934DF978C4}" destId="{A5FDA8AA-45B6-47C3-8145-A0E379F1ACEE}" srcOrd="3" destOrd="0" presId="urn:microsoft.com/office/officeart/2009/3/layout/SpiralPicture"/>
    <dgm:cxn modelId="{A11E9769-AE49-412A-B4E7-D7B37638C3AD}" type="presParOf" srcId="{A5FDA8AA-45B6-47C3-8145-A0E379F1ACEE}" destId="{FB8EFBBD-0A57-4816-89CE-0D9FEAE5A76F}" srcOrd="0" destOrd="0" presId="urn:microsoft.com/office/officeart/2009/3/layout/SpiralPicture"/>
    <dgm:cxn modelId="{B0E66F0B-794E-4A65-9B83-D694855DF82D}" type="presParOf" srcId="{72A6CF30-0495-48B9-AC46-5D934DF978C4}" destId="{7C75A84B-7D5A-49CE-AC81-9E69682A6537}" srcOrd="4" destOrd="0" presId="urn:microsoft.com/office/officeart/2009/3/layout/SpiralPicture"/>
    <dgm:cxn modelId="{04463ECC-6751-4DE1-9B3E-9B26A3A12DA4}" type="presParOf" srcId="{7C75A84B-7D5A-49CE-AC81-9E69682A6537}" destId="{63F5245F-CD4D-4975-826C-24FD63238A9D}" srcOrd="0" destOrd="0" presId="urn:microsoft.com/office/officeart/2009/3/layout/SpiralPicture"/>
    <dgm:cxn modelId="{9A7790A6-1E03-4112-B646-2CFD738FC64F}" type="presParOf" srcId="{72A6CF30-0495-48B9-AC46-5D934DF978C4}" destId="{01AF34D5-10AD-4852-BCE3-7EE8B8F3215D}" srcOrd="5" destOrd="0" presId="urn:microsoft.com/office/officeart/2009/3/layout/SpiralPicture"/>
    <dgm:cxn modelId="{BBC9EDF9-AFBC-4F27-9A14-E1C7023A1D04}" type="presParOf" srcId="{01AF34D5-10AD-4852-BCE3-7EE8B8F3215D}" destId="{8709B9AE-9BD7-417F-9FBE-8B9DFD259183}" srcOrd="0" destOrd="0" presId="urn:microsoft.com/office/officeart/2009/3/layout/SpiralPicture"/>
    <dgm:cxn modelId="{100FCED6-08AC-4425-B766-D77DFD4B4B10}" type="presParOf" srcId="{01AF34D5-10AD-4852-BCE3-7EE8B8F3215D}" destId="{212AC267-00D4-46FF-BAA1-BF4D4DB882FD}" srcOrd="1" destOrd="0" presId="urn:microsoft.com/office/officeart/2009/3/layout/SpiralPicture"/>
    <dgm:cxn modelId="{2B7D1867-098D-4BDF-B6A8-BDB6852B9053}" type="presParOf" srcId="{72A6CF30-0495-48B9-AC46-5D934DF978C4}" destId="{3014920A-D750-4006-9A10-80662A9BCBAC}" srcOrd="6" destOrd="0" presId="urn:microsoft.com/office/officeart/2009/3/layout/SpiralPicture"/>
    <dgm:cxn modelId="{798B0E0C-B6F8-443C-9F20-119F0ACD7C2B}" type="presParOf" srcId="{3014920A-D750-4006-9A10-80662A9BCBAC}" destId="{AD4290B7-8C73-4BAC-8632-53A9ADAAA8CC}" srcOrd="0" destOrd="0" presId="urn:microsoft.com/office/officeart/2009/3/layout/SpiralPicture"/>
    <dgm:cxn modelId="{A8EE88A9-7EC4-4C91-BC96-F01D433CA3CE}" type="presParOf" srcId="{72A6CF30-0495-48B9-AC46-5D934DF978C4}" destId="{D88ADEF7-8EA9-4534-8652-3B68FA86F80B}" srcOrd="7" destOrd="0" presId="urn:microsoft.com/office/officeart/2009/3/layout/SpiralPicture"/>
    <dgm:cxn modelId="{0810607B-D79A-428B-AB6F-C9F207B83178}" type="presParOf" srcId="{D88ADEF7-8EA9-4534-8652-3B68FA86F80B}" destId="{685B5180-795F-4AAF-A8DC-164B2CC98FB8}" srcOrd="0" destOrd="0" presId="urn:microsoft.com/office/officeart/2009/3/layout/SpiralPicture"/>
    <dgm:cxn modelId="{D37E284C-D89F-4910-BAB5-A761771B9BCF}" type="presParOf" srcId="{D88ADEF7-8EA9-4534-8652-3B68FA86F80B}" destId="{8ECB6ED5-E184-412B-BB79-662BC7908F29}" srcOrd="1" destOrd="0" presId="urn:microsoft.com/office/officeart/2009/3/layout/SpiralPicture"/>
    <dgm:cxn modelId="{09285171-A3CE-493B-AF4B-D24D5EB9F14A}" type="presParOf" srcId="{D88ADEF7-8EA9-4534-8652-3B68FA86F80B}" destId="{F0B404C4-7AC8-42B4-B5BC-7F3BDA4D5D16}" srcOrd="2" destOrd="0" presId="urn:microsoft.com/office/officeart/2009/3/layout/SpiralPicture"/>
    <dgm:cxn modelId="{A362503E-BE26-48F4-BAE7-0982488CDC68}" type="presParOf" srcId="{72A6CF30-0495-48B9-AC46-5D934DF978C4}" destId="{11282CED-8953-4D8B-A555-6569883FD43B}" srcOrd="8" destOrd="0" presId="urn:microsoft.com/office/officeart/2009/3/layout/SpiralPicture"/>
    <dgm:cxn modelId="{13EFD389-CA21-4A2A-A644-C7C9B6140A99}" type="presParOf" srcId="{11282CED-8953-4D8B-A555-6569883FD43B}" destId="{39195715-0425-4143-8341-F42871D97E66}" srcOrd="0" destOrd="0" presId="urn:microsoft.com/office/officeart/2009/3/layout/SpiralPicture"/>
    <dgm:cxn modelId="{341C0317-8EAE-4D09-B2CE-EACA54B64DB5}" type="presParOf" srcId="{72A6CF30-0495-48B9-AC46-5D934DF978C4}" destId="{A5C8C920-B19A-48A2-AF34-2E8137241DED}" srcOrd="9" destOrd="0" presId="urn:microsoft.com/office/officeart/2009/3/layout/SpiralPicture"/>
    <dgm:cxn modelId="{4C470C0F-B805-40CF-A95F-25E3A1484D34}" type="presParOf" srcId="{A5C8C920-B19A-48A2-AF34-2E8137241DED}" destId="{CE5A2C84-EE03-4D68-884F-D8A4378FD8F8}" srcOrd="0" destOrd="0" presId="urn:microsoft.com/office/officeart/2009/3/layout/SpiralPicture"/>
    <dgm:cxn modelId="{B9074DDE-D44A-4BCB-99BF-CE40CA63FDD7}" type="presParOf" srcId="{A5C8C920-B19A-48A2-AF34-2E8137241DED}" destId="{D5039BFF-6158-4AF4-A11E-986EDBEEC190}" srcOrd="1" destOrd="0" presId="urn:microsoft.com/office/officeart/2009/3/layout/SpiralPicture"/>
    <dgm:cxn modelId="{6AC092BE-AE98-4AF3-92D5-3A18C016A43F}" type="presParOf" srcId="{A5C8C920-B19A-48A2-AF34-2E8137241DED}" destId="{1E1A9DE4-3ADA-4547-B115-6EBFF19F831F}" srcOrd="2" destOrd="0" presId="urn:microsoft.com/office/officeart/2009/3/layout/SpiralPicture"/>
    <dgm:cxn modelId="{F6F38790-34E2-4CB8-8D6F-7A8FB35A82CD}" type="presParOf" srcId="{A5C8C920-B19A-48A2-AF34-2E8137241DED}" destId="{C34A83E4-F957-4885-83A8-464C1BBDD266}" srcOrd="3" destOrd="0" presId="urn:microsoft.com/office/officeart/2009/3/layout/SpiralPicture"/>
    <dgm:cxn modelId="{675756FF-3CF3-47CC-9FE7-2A011E6EE838}" type="presParOf" srcId="{72A6CF30-0495-48B9-AC46-5D934DF978C4}" destId="{8D87D1C0-7DFA-4C4E-80CD-E1E69A57B842}" srcOrd="10" destOrd="0" presId="urn:microsoft.com/office/officeart/2009/3/layout/SpiralPicture"/>
    <dgm:cxn modelId="{6F3C81E4-73FE-4D2C-B6FE-56AD1128300F}" type="presParOf" srcId="{8D87D1C0-7DFA-4C4E-80CD-E1E69A57B842}" destId="{788A5207-0154-4736-8DAF-62AD998ED757}" srcOrd="0" destOrd="0" presId="urn:microsoft.com/office/officeart/2009/3/layout/SpiralPicture"/>
    <dgm:cxn modelId="{91043151-167E-4BA8-8EB9-BA52E7516D44}" type="presParOf" srcId="{72A6CF30-0495-48B9-AC46-5D934DF978C4}" destId="{AE396C82-766C-44CB-83C7-EACA42E41043}" srcOrd="11" destOrd="0" presId="urn:microsoft.com/office/officeart/2009/3/layout/SpiralPicture"/>
    <dgm:cxn modelId="{0094F7DA-1F31-4272-AB62-892845E730DC}" type="presParOf" srcId="{AE396C82-766C-44CB-83C7-EACA42E41043}" destId="{40EF14A1-E303-41DA-99F4-3339FAFA477A}" srcOrd="0" destOrd="0" presId="urn:microsoft.com/office/officeart/2009/3/layout/SpiralPicture"/>
    <dgm:cxn modelId="{CECB8DA1-C6A5-48D3-A260-08C1DB60F334}" type="presParOf" srcId="{AE396C82-766C-44CB-83C7-EACA42E41043}" destId="{73484385-42E6-4530-8B0C-468F4F21DE2B}" srcOrd="1" destOrd="0" presId="urn:microsoft.com/office/officeart/2009/3/layout/SpiralPicture"/>
    <dgm:cxn modelId="{4BF550C0-4056-489E-81C3-E44E8C4D9529}" type="presParOf" srcId="{AE396C82-766C-44CB-83C7-EACA42E41043}" destId="{418B4908-360A-46C3-905E-E141CBF5CEAD}" srcOrd="2" destOrd="0" presId="urn:microsoft.com/office/officeart/2009/3/layout/SpiralPicture"/>
    <dgm:cxn modelId="{B4DC500A-7CD2-4458-A46A-64F2E96A7C24}" type="presParOf" srcId="{AE396C82-766C-44CB-83C7-EACA42E41043}" destId="{31768037-7A2A-433B-ADFB-6EC05B09CC51}" srcOrd="3" destOrd="0" presId="urn:microsoft.com/office/officeart/2009/3/layout/SpiralPicture"/>
    <dgm:cxn modelId="{B36A19CE-DE38-43B1-AB18-5DF590632F47}" type="presParOf" srcId="{AE396C82-766C-44CB-83C7-EACA42E41043}" destId="{2C6E960B-FD81-420F-ABAF-5C2D1A93B9A2}" srcOrd="4" destOrd="0" presId="urn:microsoft.com/office/officeart/2009/3/layout/SpiralPicture"/>
    <dgm:cxn modelId="{87F0EE21-8490-408D-8FD7-183352ACB6BA}" type="presParOf" srcId="{39D907DE-BBFB-4A17-9E4F-F35E2E4E6F47}" destId="{CD2821C4-B9A9-4D9D-88EE-8C5D0928210B}" srcOrd="1" destOrd="0" presId="urn:microsoft.com/office/officeart/2009/3/layout/SpiralPicture"/>
    <dgm:cxn modelId="{F7BB6F7D-7588-4AA8-9CFD-6A553E1503C4}" type="presParOf" srcId="{CD2821C4-B9A9-4D9D-88EE-8C5D0928210B}" destId="{7858504E-008F-48A9-9BD9-10F3BF9EA179}" srcOrd="0" destOrd="0" presId="urn:microsoft.com/office/officeart/2009/3/layout/SpiralPicture"/>
    <dgm:cxn modelId="{DF1CCDED-D2FD-4D5B-BCA2-042B4C882C75}" type="presParOf" srcId="{7858504E-008F-48A9-9BD9-10F3BF9EA179}" destId="{945F45C6-741C-4F38-A105-FAF52A1A313F}" srcOrd="0" destOrd="0" presId="urn:microsoft.com/office/officeart/2009/3/layout/SpiralPicture"/>
    <dgm:cxn modelId="{77C1070F-D5F1-4EE3-BE85-5EF5C1D230ED}" type="presParOf" srcId="{CD2821C4-B9A9-4D9D-88EE-8C5D0928210B}" destId="{E9436A96-DE46-4C73-BAC6-3F890E76BFBF}" srcOrd="1" destOrd="0" presId="urn:microsoft.com/office/officeart/2009/3/layout/SpiralPicture"/>
    <dgm:cxn modelId="{1A928896-D539-41B2-A4FB-4C5D916FE0FA}" type="presParOf" srcId="{CD2821C4-B9A9-4D9D-88EE-8C5D0928210B}" destId="{30C55594-FD56-4AF7-B2FC-B74C506BFF6E}" srcOrd="2" destOrd="0" presId="urn:microsoft.com/office/officeart/2009/3/layout/SpiralPicture"/>
    <dgm:cxn modelId="{399E6202-1F84-4F59-8EF1-F43B06B6C4DC}" type="presParOf" srcId="{30C55594-FD56-4AF7-B2FC-B74C506BFF6E}" destId="{2B748765-D618-4B8B-8705-143BB6147900}" srcOrd="0" destOrd="0" presId="urn:microsoft.com/office/officeart/2009/3/layout/SpiralPicture"/>
    <dgm:cxn modelId="{AE878C2B-A375-43FB-96CE-52DE8DA85EBA}" type="presParOf" srcId="{30C55594-FD56-4AF7-B2FC-B74C506BFF6E}" destId="{D910E516-85C2-4D92-92E5-433596C63150}" srcOrd="1" destOrd="0" presId="urn:microsoft.com/office/officeart/2009/3/layout/SpiralPicture"/>
    <dgm:cxn modelId="{FB3A89D2-0BEE-4A61-B265-C58424913ED1}" type="presParOf" srcId="{CD2821C4-B9A9-4D9D-88EE-8C5D0928210B}" destId="{D0A9F786-50F6-4BD4-89A9-AD0B43012933}" srcOrd="3" destOrd="0" presId="urn:microsoft.com/office/officeart/2009/3/layout/SpiralPicture"/>
    <dgm:cxn modelId="{70E31356-BA5F-4213-B4D4-146DFF9202F2}" type="presParOf" srcId="{CD2821C4-B9A9-4D9D-88EE-8C5D0928210B}" destId="{48543D85-0128-454C-A137-96734752765B}" srcOrd="4" destOrd="0" presId="urn:microsoft.com/office/officeart/2009/3/layout/SpiralPicture"/>
    <dgm:cxn modelId="{FE26BB1A-4EFB-4CCC-89EE-6A484BFCEEB1}" type="presParOf" srcId="{48543D85-0128-454C-A137-96734752765B}" destId="{C4D4EB9E-2C4E-461F-9A34-8F6D4FE79D71}" srcOrd="0" destOrd="0" presId="urn:microsoft.com/office/officeart/2009/3/layout/SpiralPicture"/>
    <dgm:cxn modelId="{7B6A7895-464E-4844-9885-90BA44220A7C}" type="presParOf" srcId="{48543D85-0128-454C-A137-96734752765B}" destId="{D542A344-6EA9-479E-B92F-BD3255154D39}" srcOrd="1" destOrd="0" presId="urn:microsoft.com/office/officeart/2009/3/layout/SpiralPicture"/>
    <dgm:cxn modelId="{BBCD256B-E3C2-414C-985D-3CA45C82B58E}" type="presParOf" srcId="{48543D85-0128-454C-A137-96734752765B}" destId="{EEA1AD8B-7672-41E4-B70F-E93F8F1A48D7}" srcOrd="2" destOrd="0" presId="urn:microsoft.com/office/officeart/2009/3/layout/SpiralPicture"/>
    <dgm:cxn modelId="{98F0A342-21B2-4932-B742-3EBDDE5FD60B}" type="presParOf" srcId="{CD2821C4-B9A9-4D9D-88EE-8C5D0928210B}" destId="{708F60C6-AB20-4A8E-A8ED-B43A830569CB}" srcOrd="5" destOrd="0" presId="urn:microsoft.com/office/officeart/2009/3/layout/SpiralPicture"/>
    <dgm:cxn modelId="{99939494-9C5D-4113-8692-E4F89AC83608}" type="presParOf" srcId="{CD2821C4-B9A9-4D9D-88EE-8C5D0928210B}" destId="{D60B0736-22B7-4531-95F1-074D89BC7F8C}" srcOrd="6" destOrd="0" presId="urn:microsoft.com/office/officeart/2009/3/layout/SpiralPicture"/>
    <dgm:cxn modelId="{8FA3D69E-9B2C-47CE-8A58-5C1A74C99232}" type="presParOf" srcId="{D60B0736-22B7-4531-95F1-074D89BC7F8C}" destId="{E7018E8C-BB58-4AA0-BA74-62B0AFC381F7}" srcOrd="0" destOrd="0" presId="urn:microsoft.com/office/officeart/2009/3/layout/SpiralPicture"/>
    <dgm:cxn modelId="{9B2591EF-47A1-4436-BEE4-C9E648D91D2A}" type="presParOf" srcId="{D60B0736-22B7-4531-95F1-074D89BC7F8C}" destId="{41471ADA-828B-4717-8E21-19E0B284BC08}" srcOrd="1" destOrd="0" presId="urn:microsoft.com/office/officeart/2009/3/layout/SpiralPicture"/>
    <dgm:cxn modelId="{A9B2E732-BC7C-4485-A139-461BE1521070}" type="presParOf" srcId="{D60B0736-22B7-4531-95F1-074D89BC7F8C}" destId="{916591E8-3898-4314-B326-5FD10A725132}" srcOrd="2" destOrd="0" presId="urn:microsoft.com/office/officeart/2009/3/layout/SpiralPicture"/>
    <dgm:cxn modelId="{FA1DFF3E-D170-4FE4-97CA-F050D682C18A}" type="presParOf" srcId="{D60B0736-22B7-4531-95F1-074D89BC7F8C}" destId="{A6B8A77C-EDE4-49A1-B292-C1473DA6A53F}" srcOrd="3" destOrd="0" presId="urn:microsoft.com/office/officeart/2009/3/layout/SpiralPicture"/>
    <dgm:cxn modelId="{C4685411-53B2-4CB7-9F50-A8F58647766E}" type="presParOf" srcId="{CD2821C4-B9A9-4D9D-88EE-8C5D0928210B}" destId="{24CEA99A-D8E6-46D0-8B90-C0FAB14F7C5A}" srcOrd="7" destOrd="0" presId="urn:microsoft.com/office/officeart/2009/3/layout/SpiralPicture"/>
    <dgm:cxn modelId="{3DA165B4-274C-4686-BA26-72BF3873B8D1}" type="presParOf" srcId="{CD2821C4-B9A9-4D9D-88EE-8C5D0928210B}" destId="{1F5C1A29-919A-49D0-9A3C-1E1443CFE6CB}" srcOrd="8" destOrd="0" presId="urn:microsoft.com/office/officeart/2009/3/layout/SpiralPicture"/>
    <dgm:cxn modelId="{7B2FB432-1F60-4CEE-A016-8AD1D4B7A754}" type="presParOf" srcId="{1F5C1A29-919A-49D0-9A3C-1E1443CFE6CB}" destId="{F6F1358C-807E-4F3F-841F-74701294CB11}" srcOrd="0" destOrd="0" presId="urn:microsoft.com/office/officeart/2009/3/layout/SpiralPicture"/>
    <dgm:cxn modelId="{A86B9C94-ED34-4C08-8098-886B7AFA77D9}" type="presParOf" srcId="{1F5C1A29-919A-49D0-9A3C-1E1443CFE6CB}" destId="{47D90375-F60D-4AAC-A665-D0E96B6CF916}" srcOrd="1" destOrd="0" presId="urn:microsoft.com/office/officeart/2009/3/layout/SpiralPicture"/>
    <dgm:cxn modelId="{3F684AB2-C34A-46BA-8FAC-1B72E6D07304}" type="presParOf" srcId="{1F5C1A29-919A-49D0-9A3C-1E1443CFE6CB}" destId="{F3A93341-EFFB-4F2E-B134-C16BF1ADCC04}" srcOrd="2" destOrd="0" presId="urn:microsoft.com/office/officeart/2009/3/layout/SpiralPicture"/>
    <dgm:cxn modelId="{4D730515-4378-44BF-8374-FFF3897BF1A4}" type="presParOf" srcId="{1F5C1A29-919A-49D0-9A3C-1E1443CFE6CB}" destId="{CA23FCF1-D3CA-4ADF-9D77-F80B7E0CAB4E}" srcOrd="3" destOrd="0" presId="urn:microsoft.com/office/officeart/2009/3/layout/SpiralPicture"/>
    <dgm:cxn modelId="{37A9D0AC-413F-4DB4-BF8D-0C8A855318EA}" type="presParOf" srcId="{1F5C1A29-919A-49D0-9A3C-1E1443CFE6CB}" destId="{29DEDBEA-C3A7-4F0B-93F5-4D188EE4751F}" srcOrd="4" destOrd="0" presId="urn:microsoft.com/office/officeart/2009/3/layout/SpiralPicture"/>
    <dgm:cxn modelId="{0BA3D04A-CF4B-440D-AEE0-6265657DC7D3}" type="presParOf" srcId="{CD2821C4-B9A9-4D9D-88EE-8C5D0928210B}" destId="{01E8E9F6-AE31-41A3-9606-26670078B85E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A6BA5C4-B965-466C-9A4A-D948BF6B07BA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5992BBE-B6F5-4CEE-B126-E2A0A4080DC0}">
      <dgm:prSet phldrT="[Текст]"/>
      <dgm:spPr/>
      <dgm:t>
        <a:bodyPr/>
        <a:lstStyle/>
        <a:p>
          <a:r>
            <a:rPr lang="uk-UA" dirty="0" smtClean="0"/>
            <a:t> </a:t>
          </a:r>
          <a:r>
            <a:rPr lang="uk-UA" dirty="0" smtClean="0">
              <a:solidFill>
                <a:schemeClr val="tx1"/>
              </a:solidFill>
            </a:rPr>
            <a:t>Андріївські вечорниці </a:t>
          </a:r>
          <a:endParaRPr lang="uk-UA" dirty="0">
            <a:solidFill>
              <a:schemeClr val="tx1"/>
            </a:solidFill>
          </a:endParaRPr>
        </a:p>
      </dgm:t>
    </dgm:pt>
    <dgm:pt modelId="{B4CFAF8A-6EB0-49C3-8A9E-D3EE8B365AEB}" type="parTrans" cxnId="{E4477510-610A-4F03-8745-95F9B764292B}">
      <dgm:prSet/>
      <dgm:spPr/>
      <dgm:t>
        <a:bodyPr/>
        <a:lstStyle/>
        <a:p>
          <a:endParaRPr lang="uk-UA"/>
        </a:p>
      </dgm:t>
    </dgm:pt>
    <dgm:pt modelId="{98963DCB-EC82-4E0C-A2F4-1B0ACA246C8E}" type="sibTrans" cxnId="{E4477510-610A-4F03-8745-95F9B764292B}">
      <dgm:prSet/>
      <dgm:spPr/>
      <dgm:t>
        <a:bodyPr/>
        <a:lstStyle/>
        <a:p>
          <a:endParaRPr lang="uk-UA"/>
        </a:p>
      </dgm:t>
    </dgm:pt>
    <dgm:pt modelId="{F1D12681-A8F1-47BC-A772-B819FA56B8B7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Екскурсії </a:t>
          </a:r>
          <a:endParaRPr lang="uk-UA" dirty="0">
            <a:solidFill>
              <a:schemeClr val="tx1"/>
            </a:solidFill>
          </a:endParaRPr>
        </a:p>
      </dgm:t>
    </dgm:pt>
    <dgm:pt modelId="{C8E101C9-684C-4795-A387-8AC647BD2A3E}" type="parTrans" cxnId="{680AE337-98E1-4EC1-8AC8-6EFE1B647870}">
      <dgm:prSet/>
      <dgm:spPr/>
      <dgm:t>
        <a:bodyPr/>
        <a:lstStyle/>
        <a:p>
          <a:endParaRPr lang="uk-UA"/>
        </a:p>
      </dgm:t>
    </dgm:pt>
    <dgm:pt modelId="{48F859E7-4BBE-4E8E-9C74-ACEA9A984FA1}" type="sibTrans" cxnId="{680AE337-98E1-4EC1-8AC8-6EFE1B647870}">
      <dgm:prSet/>
      <dgm:spPr/>
      <dgm:t>
        <a:bodyPr/>
        <a:lstStyle/>
        <a:p>
          <a:endParaRPr lang="uk-UA"/>
        </a:p>
      </dgm:t>
    </dgm:pt>
    <dgm:pt modelId="{DF210B1D-1C86-499A-ACDF-4B61D471CBB3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Проведення родинних свят</a:t>
          </a:r>
          <a:endParaRPr lang="uk-UA" dirty="0">
            <a:solidFill>
              <a:schemeClr val="tx1"/>
            </a:solidFill>
          </a:endParaRPr>
        </a:p>
      </dgm:t>
    </dgm:pt>
    <dgm:pt modelId="{C48D6C9D-4E76-4D5D-BE8D-F8B2D355B9E8}" type="parTrans" cxnId="{A728CC67-FC37-41A5-B226-11939F7303E8}">
      <dgm:prSet/>
      <dgm:spPr/>
      <dgm:t>
        <a:bodyPr/>
        <a:lstStyle/>
        <a:p>
          <a:endParaRPr lang="uk-UA"/>
        </a:p>
      </dgm:t>
    </dgm:pt>
    <dgm:pt modelId="{1A1348B3-CA4D-480D-BA91-C570A58B0010}" type="sibTrans" cxnId="{A728CC67-FC37-41A5-B226-11939F7303E8}">
      <dgm:prSet/>
      <dgm:spPr/>
      <dgm:t>
        <a:bodyPr/>
        <a:lstStyle/>
        <a:p>
          <a:endParaRPr lang="uk-UA"/>
        </a:p>
      </dgm:t>
    </dgm:pt>
    <dgm:pt modelId="{CA48CDD2-FDF1-475F-90F8-682137183D28}" type="pres">
      <dgm:prSet presAssocID="{2A6BA5C4-B965-466C-9A4A-D948BF6B07BA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uk-UA"/>
        </a:p>
      </dgm:t>
    </dgm:pt>
    <dgm:pt modelId="{1CFB236F-D17E-41FF-B815-083E44BE6675}" type="pres">
      <dgm:prSet presAssocID="{05992BBE-B6F5-4CEE-B126-E2A0A4080DC0}" presName="composite" presStyleCnt="0"/>
      <dgm:spPr/>
    </dgm:pt>
    <dgm:pt modelId="{D99363BB-FA52-4718-8265-C1A145887307}" type="pres">
      <dgm:prSet presAssocID="{05992BBE-B6F5-4CEE-B126-E2A0A4080DC0}" presName="rect1" presStyleLbl="b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6403071F-CC69-4D55-B16D-996C4A12C1C8}" type="pres">
      <dgm:prSet presAssocID="{05992BBE-B6F5-4CEE-B126-E2A0A4080DC0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CD1B425-955F-455E-965D-89408B9AFB1F}" type="pres">
      <dgm:prSet presAssocID="{98963DCB-EC82-4E0C-A2F4-1B0ACA246C8E}" presName="sibTrans" presStyleCnt="0"/>
      <dgm:spPr/>
    </dgm:pt>
    <dgm:pt modelId="{4EEAE0C5-138E-416C-8E6D-6E67B15858F2}" type="pres">
      <dgm:prSet presAssocID="{F1D12681-A8F1-47BC-A772-B819FA56B8B7}" presName="composite" presStyleCnt="0"/>
      <dgm:spPr/>
    </dgm:pt>
    <dgm:pt modelId="{FAD596B8-7DB4-48A6-A8E3-F24AA109B4E0}" type="pres">
      <dgm:prSet presAssocID="{F1D12681-A8F1-47BC-A772-B819FA56B8B7}" presName="rect1" presStyleLbl="b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uk-UA"/>
        </a:p>
      </dgm:t>
    </dgm:pt>
    <dgm:pt modelId="{1E26BFDF-E846-4178-8C59-CD2F25AE97F8}" type="pres">
      <dgm:prSet presAssocID="{F1D12681-A8F1-47BC-A772-B819FA56B8B7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416ADA7-80B6-4109-B8D3-994B03B7C89E}" type="pres">
      <dgm:prSet presAssocID="{48F859E7-4BBE-4E8E-9C74-ACEA9A984FA1}" presName="sibTrans" presStyleCnt="0"/>
      <dgm:spPr/>
    </dgm:pt>
    <dgm:pt modelId="{016C502B-A00C-412B-8176-E616A79DD91F}" type="pres">
      <dgm:prSet presAssocID="{DF210B1D-1C86-499A-ACDF-4B61D471CBB3}" presName="composite" presStyleCnt="0"/>
      <dgm:spPr/>
    </dgm:pt>
    <dgm:pt modelId="{A837A2FA-B22A-4ADC-824B-F4BBCAF5D513}" type="pres">
      <dgm:prSet presAssocID="{DF210B1D-1C86-499A-ACDF-4B61D471CBB3}" presName="rect1" presStyleLbl="b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  <dgm:pt modelId="{246044EE-8A61-4233-AB59-43D48FCDAA92}" type="pres">
      <dgm:prSet presAssocID="{DF210B1D-1C86-499A-ACDF-4B61D471CBB3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4477510-610A-4F03-8745-95F9B764292B}" srcId="{2A6BA5C4-B965-466C-9A4A-D948BF6B07BA}" destId="{05992BBE-B6F5-4CEE-B126-E2A0A4080DC0}" srcOrd="0" destOrd="0" parTransId="{B4CFAF8A-6EB0-49C3-8A9E-D3EE8B365AEB}" sibTransId="{98963DCB-EC82-4E0C-A2F4-1B0ACA246C8E}"/>
    <dgm:cxn modelId="{32396A58-40F1-424E-8516-E229A6ED474B}" type="presOf" srcId="{05992BBE-B6F5-4CEE-B126-E2A0A4080DC0}" destId="{6403071F-CC69-4D55-B16D-996C4A12C1C8}" srcOrd="0" destOrd="0" presId="urn:microsoft.com/office/officeart/2008/layout/BendingPictureBlocks"/>
    <dgm:cxn modelId="{17CEE528-73C0-4CF0-8919-3D25FA9899A2}" type="presOf" srcId="{2A6BA5C4-B965-466C-9A4A-D948BF6B07BA}" destId="{CA48CDD2-FDF1-475F-90F8-682137183D28}" srcOrd="0" destOrd="0" presId="urn:microsoft.com/office/officeart/2008/layout/BendingPictureBlocks"/>
    <dgm:cxn modelId="{793B3EDD-803C-47E3-960A-170C25E67A5A}" type="presOf" srcId="{DF210B1D-1C86-499A-ACDF-4B61D471CBB3}" destId="{246044EE-8A61-4233-AB59-43D48FCDAA92}" srcOrd="0" destOrd="0" presId="urn:microsoft.com/office/officeart/2008/layout/BendingPictureBlocks"/>
    <dgm:cxn modelId="{680AE337-98E1-4EC1-8AC8-6EFE1B647870}" srcId="{2A6BA5C4-B965-466C-9A4A-D948BF6B07BA}" destId="{F1D12681-A8F1-47BC-A772-B819FA56B8B7}" srcOrd="1" destOrd="0" parTransId="{C8E101C9-684C-4795-A387-8AC647BD2A3E}" sibTransId="{48F859E7-4BBE-4E8E-9C74-ACEA9A984FA1}"/>
    <dgm:cxn modelId="{33BE5AB9-CC15-432C-915D-094882706E73}" type="presOf" srcId="{F1D12681-A8F1-47BC-A772-B819FA56B8B7}" destId="{1E26BFDF-E846-4178-8C59-CD2F25AE97F8}" srcOrd="0" destOrd="0" presId="urn:microsoft.com/office/officeart/2008/layout/BendingPictureBlocks"/>
    <dgm:cxn modelId="{A728CC67-FC37-41A5-B226-11939F7303E8}" srcId="{2A6BA5C4-B965-466C-9A4A-D948BF6B07BA}" destId="{DF210B1D-1C86-499A-ACDF-4B61D471CBB3}" srcOrd="2" destOrd="0" parTransId="{C48D6C9D-4E76-4D5D-BE8D-F8B2D355B9E8}" sibTransId="{1A1348B3-CA4D-480D-BA91-C570A58B0010}"/>
    <dgm:cxn modelId="{E0583E04-B38E-4284-B465-E1682559CF84}" type="presParOf" srcId="{CA48CDD2-FDF1-475F-90F8-682137183D28}" destId="{1CFB236F-D17E-41FF-B815-083E44BE6675}" srcOrd="0" destOrd="0" presId="urn:microsoft.com/office/officeart/2008/layout/BendingPictureBlocks"/>
    <dgm:cxn modelId="{B04C5BAD-264B-4C9B-9A9D-B8F467A86ED2}" type="presParOf" srcId="{1CFB236F-D17E-41FF-B815-083E44BE6675}" destId="{D99363BB-FA52-4718-8265-C1A145887307}" srcOrd="0" destOrd="0" presId="urn:microsoft.com/office/officeart/2008/layout/BendingPictureBlocks"/>
    <dgm:cxn modelId="{D3CBA629-50A0-4AB3-960F-B4A6700D1D73}" type="presParOf" srcId="{1CFB236F-D17E-41FF-B815-083E44BE6675}" destId="{6403071F-CC69-4D55-B16D-996C4A12C1C8}" srcOrd="1" destOrd="0" presId="urn:microsoft.com/office/officeart/2008/layout/BendingPictureBlocks"/>
    <dgm:cxn modelId="{B8EB8372-094C-4507-B4DD-214174791C00}" type="presParOf" srcId="{CA48CDD2-FDF1-475F-90F8-682137183D28}" destId="{1CD1B425-955F-455E-965D-89408B9AFB1F}" srcOrd="1" destOrd="0" presId="urn:microsoft.com/office/officeart/2008/layout/BendingPictureBlocks"/>
    <dgm:cxn modelId="{3413C477-1C52-4E5C-81A1-49758852444F}" type="presParOf" srcId="{CA48CDD2-FDF1-475F-90F8-682137183D28}" destId="{4EEAE0C5-138E-416C-8E6D-6E67B15858F2}" srcOrd="2" destOrd="0" presId="urn:microsoft.com/office/officeart/2008/layout/BendingPictureBlocks"/>
    <dgm:cxn modelId="{B6407714-391A-42F2-9FD7-E95D183C50F7}" type="presParOf" srcId="{4EEAE0C5-138E-416C-8E6D-6E67B15858F2}" destId="{FAD596B8-7DB4-48A6-A8E3-F24AA109B4E0}" srcOrd="0" destOrd="0" presId="urn:microsoft.com/office/officeart/2008/layout/BendingPictureBlocks"/>
    <dgm:cxn modelId="{DE509CBB-E94F-4C7F-8B2E-EF7DCF537F31}" type="presParOf" srcId="{4EEAE0C5-138E-416C-8E6D-6E67B15858F2}" destId="{1E26BFDF-E846-4178-8C59-CD2F25AE97F8}" srcOrd="1" destOrd="0" presId="urn:microsoft.com/office/officeart/2008/layout/BendingPictureBlocks"/>
    <dgm:cxn modelId="{E72018F2-51DC-4F6D-A548-20DC9C7F5BF5}" type="presParOf" srcId="{CA48CDD2-FDF1-475F-90F8-682137183D28}" destId="{1416ADA7-80B6-4109-B8D3-994B03B7C89E}" srcOrd="3" destOrd="0" presId="urn:microsoft.com/office/officeart/2008/layout/BendingPictureBlocks"/>
    <dgm:cxn modelId="{77791317-A228-4E71-8F10-9C43802913E9}" type="presParOf" srcId="{CA48CDD2-FDF1-475F-90F8-682137183D28}" destId="{016C502B-A00C-412B-8176-E616A79DD91F}" srcOrd="4" destOrd="0" presId="urn:microsoft.com/office/officeart/2008/layout/BendingPictureBlocks"/>
    <dgm:cxn modelId="{DA65DAFF-1805-4A68-A20D-FC6023709293}" type="presParOf" srcId="{016C502B-A00C-412B-8176-E616A79DD91F}" destId="{A837A2FA-B22A-4ADC-824B-F4BBCAF5D513}" srcOrd="0" destOrd="0" presId="urn:microsoft.com/office/officeart/2008/layout/BendingPictureBlocks"/>
    <dgm:cxn modelId="{79E885FF-324F-45E5-899A-29C050B4D036}" type="presParOf" srcId="{016C502B-A00C-412B-8176-E616A79DD91F}" destId="{246044EE-8A61-4233-AB59-43D48FCDAA92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D0262CB-8943-4976-9A08-41A3E3856080}" type="doc">
      <dgm:prSet loTypeId="urn:microsoft.com/office/officeart/2009/3/layout/SpiralPicture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5FA5262-2427-43D4-9B77-006457D08D44}">
      <dgm:prSet phldrT="[Текст]" phldr="1"/>
      <dgm:spPr/>
      <dgm:t>
        <a:bodyPr/>
        <a:lstStyle/>
        <a:p>
          <a:endParaRPr lang="uk-UA" dirty="0"/>
        </a:p>
      </dgm:t>
    </dgm:pt>
    <dgm:pt modelId="{D816A4D0-6787-4580-B35F-CFAB8F571EEB}" type="parTrans" cxnId="{555DE856-2903-440C-82C6-3AE41CEEC7B6}">
      <dgm:prSet/>
      <dgm:spPr/>
      <dgm:t>
        <a:bodyPr/>
        <a:lstStyle/>
        <a:p>
          <a:endParaRPr lang="uk-UA"/>
        </a:p>
      </dgm:t>
    </dgm:pt>
    <dgm:pt modelId="{A076B67E-B952-49EF-A6CF-76DCBA1DB0F7}" type="sibTrans" cxnId="{555DE856-2903-440C-82C6-3AE41CEEC7B6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uk-UA"/>
        </a:p>
      </dgm:t>
    </dgm:pt>
    <dgm:pt modelId="{38E5B1B5-E77F-408C-8927-DE0366A36FE7}">
      <dgm:prSet phldrT="[Текст]" phldr="1"/>
      <dgm:spPr/>
      <dgm:t>
        <a:bodyPr/>
        <a:lstStyle/>
        <a:p>
          <a:endParaRPr lang="uk-UA"/>
        </a:p>
      </dgm:t>
    </dgm:pt>
    <dgm:pt modelId="{5EA38E96-6263-4586-B820-06A7E9651245}" type="parTrans" cxnId="{D584399A-BF8F-420E-8435-E4562D033FE8}">
      <dgm:prSet/>
      <dgm:spPr/>
      <dgm:t>
        <a:bodyPr/>
        <a:lstStyle/>
        <a:p>
          <a:endParaRPr lang="uk-UA"/>
        </a:p>
      </dgm:t>
    </dgm:pt>
    <dgm:pt modelId="{25E1814A-0C61-46E3-A524-A4A0AED841E9}" type="sibTrans" cxnId="{D584399A-BF8F-420E-8435-E4562D033FE8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uk-UA"/>
        </a:p>
      </dgm:t>
    </dgm:pt>
    <dgm:pt modelId="{D199BF62-23DD-435A-82DA-7AE634986557}">
      <dgm:prSet phldrT="[Текст]" phldr="1"/>
      <dgm:spPr/>
      <dgm:t>
        <a:bodyPr/>
        <a:lstStyle/>
        <a:p>
          <a:endParaRPr lang="uk-UA"/>
        </a:p>
      </dgm:t>
    </dgm:pt>
    <dgm:pt modelId="{C0EACD5A-0AF9-49E6-A40A-D951C0FCB7C6}" type="parTrans" cxnId="{41CB641B-0ABD-4D60-BE13-25D6E8588342}">
      <dgm:prSet/>
      <dgm:spPr/>
      <dgm:t>
        <a:bodyPr/>
        <a:lstStyle/>
        <a:p>
          <a:endParaRPr lang="uk-UA"/>
        </a:p>
      </dgm:t>
    </dgm:pt>
    <dgm:pt modelId="{C30CDF1B-91B4-431A-AD8A-A8045D24EC17}" type="sibTrans" cxnId="{41CB641B-0ABD-4D60-BE13-25D6E8588342}">
      <dgm:prSet/>
      <dgm:spPr/>
      <dgm:t>
        <a:bodyPr/>
        <a:lstStyle/>
        <a:p>
          <a:endParaRPr lang="uk-UA"/>
        </a:p>
      </dgm:t>
    </dgm:pt>
    <dgm:pt modelId="{50CA2B99-7B9F-4AB4-B5B0-A829D537E400}">
      <dgm:prSet/>
      <dgm:spPr/>
      <dgm:t>
        <a:bodyPr/>
        <a:lstStyle/>
        <a:p>
          <a:endParaRPr lang="uk-UA" dirty="0"/>
        </a:p>
      </dgm:t>
    </dgm:pt>
    <dgm:pt modelId="{05EFF084-BF6C-4879-ACC5-228174F06EB7}" type="parTrans" cxnId="{D4D020CC-AFA0-4D5C-BC50-12BCE63A589A}">
      <dgm:prSet/>
      <dgm:spPr/>
      <dgm:t>
        <a:bodyPr/>
        <a:lstStyle/>
        <a:p>
          <a:endParaRPr lang="uk-UA"/>
        </a:p>
      </dgm:t>
    </dgm:pt>
    <dgm:pt modelId="{185606EF-C307-41E0-BD19-8888C6133B1E}" type="sibTrans" cxnId="{D4D020CC-AFA0-4D5C-BC50-12BCE63A589A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00FD4336-82A6-40A2-AB1C-48B6445E9629}">
      <dgm:prSet/>
      <dgm:spPr/>
      <dgm:t>
        <a:bodyPr/>
        <a:lstStyle/>
        <a:p>
          <a:endParaRPr lang="uk-UA"/>
        </a:p>
      </dgm:t>
    </dgm:pt>
    <dgm:pt modelId="{ED162686-9DB4-4913-9B7C-B1B66365C27B}" type="parTrans" cxnId="{779B7546-0CA0-4ECE-9C61-8B9D1C330D09}">
      <dgm:prSet/>
      <dgm:spPr/>
      <dgm:t>
        <a:bodyPr/>
        <a:lstStyle/>
        <a:p>
          <a:endParaRPr lang="uk-UA"/>
        </a:p>
      </dgm:t>
    </dgm:pt>
    <dgm:pt modelId="{BE1070C7-6797-4D6D-B087-0EC199413FB4}" type="sibTrans" cxnId="{779B7546-0CA0-4ECE-9C61-8B9D1C330D09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uk-UA"/>
        </a:p>
      </dgm:t>
    </dgm:pt>
    <dgm:pt modelId="{28205875-7F87-4685-9E8D-B6FD90EE3E3E}">
      <dgm:prSet/>
      <dgm:spPr/>
      <dgm:t>
        <a:bodyPr/>
        <a:lstStyle/>
        <a:p>
          <a:r>
            <a:rPr lang="uk-UA" dirty="0" smtClean="0"/>
            <a:t>Леонід </a:t>
          </a:r>
          <a:r>
            <a:rPr lang="uk-UA" dirty="0" err="1" smtClean="0"/>
            <a:t>Федорук</a:t>
          </a:r>
          <a:r>
            <a:rPr lang="uk-UA" dirty="0" smtClean="0"/>
            <a:t>, </a:t>
          </a:r>
          <a:endParaRPr lang="uk-UA" dirty="0"/>
        </a:p>
      </dgm:t>
    </dgm:pt>
    <dgm:pt modelId="{51BFF30E-A440-4923-9EF4-E80ACE78C313}" type="sibTrans" cxnId="{7AA49563-F8A8-4A41-A902-D528301C3F0D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uk-UA"/>
        </a:p>
      </dgm:t>
    </dgm:pt>
    <dgm:pt modelId="{B3EECF69-BF23-457C-8F6F-EF0E42F5BB2D}" type="parTrans" cxnId="{7AA49563-F8A8-4A41-A902-D528301C3F0D}">
      <dgm:prSet/>
      <dgm:spPr/>
      <dgm:t>
        <a:bodyPr/>
        <a:lstStyle/>
        <a:p>
          <a:endParaRPr lang="uk-UA"/>
        </a:p>
      </dgm:t>
    </dgm:pt>
    <dgm:pt modelId="{63E41023-F8AC-41D6-B06C-E930DAEA0BC8}" type="pres">
      <dgm:prSet presAssocID="{1D0262CB-8943-4976-9A08-41A3E3856080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uk-UA"/>
        </a:p>
      </dgm:t>
    </dgm:pt>
    <dgm:pt modelId="{986759C6-052D-44EC-9B14-F423036FA283}" type="pres">
      <dgm:prSet presAssocID="{1D0262CB-8943-4976-9A08-41A3E3856080}" presName="picts" presStyleCnt="0"/>
      <dgm:spPr/>
    </dgm:pt>
    <dgm:pt modelId="{6430460F-2454-4778-83E6-D8AB1DD7AF22}" type="pres">
      <dgm:prSet presAssocID="{1D0262CB-8943-4976-9A08-41A3E3856080}" presName="space1" presStyleCnt="0"/>
      <dgm:spPr/>
    </dgm:pt>
    <dgm:pt modelId="{7E9C29A9-E158-4EA8-9C50-C50A9E1BED6A}" type="pres">
      <dgm:prSet presAssocID="{1D0262CB-8943-4976-9A08-41A3E3856080}" presName="space2" presStyleCnt="0"/>
      <dgm:spPr/>
    </dgm:pt>
    <dgm:pt modelId="{630DD544-4CBA-49E3-BABF-B6566EAA8F89}" type="pres">
      <dgm:prSet presAssocID="{A076B67E-B952-49EF-A6CF-76DCBA1DB0F7}" presName="pictA1" presStyleCnt="0"/>
      <dgm:spPr/>
    </dgm:pt>
    <dgm:pt modelId="{C61BA225-DCE9-4DD3-B295-A4E81A66D4A1}" type="pres">
      <dgm:prSet presAssocID="{A076B67E-B952-49EF-A6CF-76DCBA1DB0F7}" presName="imageRepeatNode" presStyleLbl="alignNode1" presStyleIdx="0" presStyleCnt="5" custScaleX="144306" custScaleY="106323"/>
      <dgm:spPr/>
      <dgm:t>
        <a:bodyPr/>
        <a:lstStyle/>
        <a:p>
          <a:endParaRPr lang="uk-UA"/>
        </a:p>
      </dgm:t>
    </dgm:pt>
    <dgm:pt modelId="{4B676F21-8C72-40B1-AAB6-B5CB0C50D7CB}" type="pres">
      <dgm:prSet presAssocID="{A076B67E-B952-49EF-A6CF-76DCBA1DB0F7}" presName="oneDotPict" presStyleCnt="0"/>
      <dgm:spPr/>
    </dgm:pt>
    <dgm:pt modelId="{5CE9B000-E722-44B8-9D0E-332B0C9E9491}" type="pres">
      <dgm:prSet presAssocID="{A076B67E-B952-49EF-A6CF-76DCBA1DB0F7}" presName="dotPict_11" presStyleLbl="solidFgAcc1" presStyleIdx="0" presStyleCnt="30"/>
      <dgm:spPr/>
    </dgm:pt>
    <dgm:pt modelId="{9CB27376-94DB-42DE-ADED-982D508278E4}" type="pres">
      <dgm:prSet presAssocID="{185606EF-C307-41E0-BD19-8888C6133B1E}" presName="pictA2" presStyleCnt="0"/>
      <dgm:spPr/>
    </dgm:pt>
    <dgm:pt modelId="{14467722-53C5-43AC-96E5-092A56D08248}" type="pres">
      <dgm:prSet presAssocID="{185606EF-C307-41E0-BD19-8888C6133B1E}" presName="imageRepeatNode" presStyleLbl="alignNode1" presStyleIdx="1" presStyleCnt="5"/>
      <dgm:spPr/>
      <dgm:t>
        <a:bodyPr/>
        <a:lstStyle/>
        <a:p>
          <a:endParaRPr lang="uk-UA"/>
        </a:p>
      </dgm:t>
    </dgm:pt>
    <dgm:pt modelId="{7741F0BA-942B-4AA0-9C1B-569367E10728}" type="pres">
      <dgm:prSet presAssocID="{185606EF-C307-41E0-BD19-8888C6133B1E}" presName="twoDotsPict" presStyleCnt="0"/>
      <dgm:spPr/>
    </dgm:pt>
    <dgm:pt modelId="{7A1AE610-C8D1-4ADB-AD52-8F7C6FECF5A6}" type="pres">
      <dgm:prSet presAssocID="{185606EF-C307-41E0-BD19-8888C6133B1E}" presName="dotPict_21" presStyleLbl="solidFgAcc1" presStyleIdx="1" presStyleCnt="30"/>
      <dgm:spPr/>
    </dgm:pt>
    <dgm:pt modelId="{841B567B-A8FF-4220-B739-B551BD2C1FE2}" type="pres">
      <dgm:prSet presAssocID="{185606EF-C307-41E0-BD19-8888C6133B1E}" presName="dotPict_22" presStyleLbl="solidFgAcc1" presStyleIdx="2" presStyleCnt="30"/>
      <dgm:spPr/>
    </dgm:pt>
    <dgm:pt modelId="{C0BA91BB-FBFC-4B18-9569-39629E234848}" type="pres">
      <dgm:prSet presAssocID="{51BFF30E-A440-4923-9EF4-E80ACE78C313}" presName="pictA3" presStyleCnt="0"/>
      <dgm:spPr/>
    </dgm:pt>
    <dgm:pt modelId="{80167A6A-A93B-4DED-8EBE-F3F945BCEC7F}" type="pres">
      <dgm:prSet presAssocID="{51BFF30E-A440-4923-9EF4-E80ACE78C313}" presName="imageRepeatNode" presStyleLbl="alignNode1" presStyleIdx="2" presStyleCnt="5" custScaleX="100712" custScaleY="100462"/>
      <dgm:spPr/>
      <dgm:t>
        <a:bodyPr/>
        <a:lstStyle/>
        <a:p>
          <a:endParaRPr lang="uk-UA"/>
        </a:p>
      </dgm:t>
    </dgm:pt>
    <dgm:pt modelId="{1844E13D-C37C-4A53-A679-EDAD505DEB1B}" type="pres">
      <dgm:prSet presAssocID="{51BFF30E-A440-4923-9EF4-E80ACE78C313}" presName="threeDotsPict" presStyleCnt="0"/>
      <dgm:spPr/>
    </dgm:pt>
    <dgm:pt modelId="{4E6DFB45-6F4E-4A90-B1D3-7040DD602274}" type="pres">
      <dgm:prSet presAssocID="{51BFF30E-A440-4923-9EF4-E80ACE78C313}" presName="dotPict_31" presStyleLbl="solidFgAcc1" presStyleIdx="3" presStyleCnt="30"/>
      <dgm:spPr/>
    </dgm:pt>
    <dgm:pt modelId="{04EF2E25-64D9-4D21-9C12-F652D56589A4}" type="pres">
      <dgm:prSet presAssocID="{51BFF30E-A440-4923-9EF4-E80ACE78C313}" presName="dotPict_32" presStyleLbl="solidFgAcc1" presStyleIdx="4" presStyleCnt="30"/>
      <dgm:spPr/>
    </dgm:pt>
    <dgm:pt modelId="{44C30D5E-E347-4208-A2DF-DB66E3E819BB}" type="pres">
      <dgm:prSet presAssocID="{51BFF30E-A440-4923-9EF4-E80ACE78C313}" presName="dotPict_33" presStyleLbl="solidFgAcc1" presStyleIdx="5" presStyleCnt="30"/>
      <dgm:spPr/>
    </dgm:pt>
    <dgm:pt modelId="{C102C4B2-45EA-49BE-B14A-C572D10D3AD5}" type="pres">
      <dgm:prSet presAssocID="{BE1070C7-6797-4D6D-B087-0EC199413FB4}" presName="pictA4" presStyleCnt="0"/>
      <dgm:spPr/>
    </dgm:pt>
    <dgm:pt modelId="{37EDA222-91EF-461B-8B80-87C807AC9CCA}" type="pres">
      <dgm:prSet presAssocID="{BE1070C7-6797-4D6D-B087-0EC199413FB4}" presName="imageRepeatNode" presStyleLbl="alignNode1" presStyleIdx="3" presStyleCnt="5"/>
      <dgm:spPr/>
      <dgm:t>
        <a:bodyPr/>
        <a:lstStyle/>
        <a:p>
          <a:endParaRPr lang="uk-UA"/>
        </a:p>
      </dgm:t>
    </dgm:pt>
    <dgm:pt modelId="{BE12B5AA-1BEB-405A-8149-0B3B3B7BC272}" type="pres">
      <dgm:prSet presAssocID="{BE1070C7-6797-4D6D-B087-0EC199413FB4}" presName="fourDotsPict" presStyleCnt="0"/>
      <dgm:spPr/>
    </dgm:pt>
    <dgm:pt modelId="{B6A191EE-6DBD-4A19-B3EE-FAEF3A0C1E78}" type="pres">
      <dgm:prSet presAssocID="{BE1070C7-6797-4D6D-B087-0EC199413FB4}" presName="dotPict_41" presStyleLbl="solidFgAcc1" presStyleIdx="6" presStyleCnt="30"/>
      <dgm:spPr/>
    </dgm:pt>
    <dgm:pt modelId="{993DB08E-8D0F-409C-9CBE-587B5E643D45}" type="pres">
      <dgm:prSet presAssocID="{BE1070C7-6797-4D6D-B087-0EC199413FB4}" presName="dotPict_42" presStyleLbl="solidFgAcc1" presStyleIdx="7" presStyleCnt="30"/>
      <dgm:spPr/>
    </dgm:pt>
    <dgm:pt modelId="{C56704AF-70B5-4DD3-85C3-D0D997D6080A}" type="pres">
      <dgm:prSet presAssocID="{BE1070C7-6797-4D6D-B087-0EC199413FB4}" presName="dotPict_43" presStyleLbl="solidFgAcc1" presStyleIdx="8" presStyleCnt="30"/>
      <dgm:spPr/>
    </dgm:pt>
    <dgm:pt modelId="{AEF00A86-A1DD-4AF8-874E-9AA5A24DC4EC}" type="pres">
      <dgm:prSet presAssocID="{BE1070C7-6797-4D6D-B087-0EC199413FB4}" presName="dotPict_44" presStyleLbl="solidFgAcc1" presStyleIdx="9" presStyleCnt="30"/>
      <dgm:spPr/>
    </dgm:pt>
    <dgm:pt modelId="{248B8E9B-F495-4248-B13A-6478DD383963}" type="pres">
      <dgm:prSet presAssocID="{25E1814A-0C61-46E3-A524-A4A0AED841E9}" presName="pictA5" presStyleCnt="0"/>
      <dgm:spPr/>
    </dgm:pt>
    <dgm:pt modelId="{7CCE8786-34E2-4CD6-874D-F02C73E8F0DE}" type="pres">
      <dgm:prSet presAssocID="{25E1814A-0C61-46E3-A524-A4A0AED841E9}" presName="imageRepeatNode" presStyleLbl="alignNode1" presStyleIdx="4" presStyleCnt="5"/>
      <dgm:spPr/>
      <dgm:t>
        <a:bodyPr/>
        <a:lstStyle/>
        <a:p>
          <a:endParaRPr lang="uk-UA"/>
        </a:p>
      </dgm:t>
    </dgm:pt>
    <dgm:pt modelId="{C1C5DCC1-447F-4E10-8B46-34283EB97315}" type="pres">
      <dgm:prSet presAssocID="{25E1814A-0C61-46E3-A524-A4A0AED841E9}" presName="fiveDotsPict" presStyleCnt="0"/>
      <dgm:spPr/>
    </dgm:pt>
    <dgm:pt modelId="{85DABE49-50C3-4C1F-8973-310DC06D71C1}" type="pres">
      <dgm:prSet presAssocID="{25E1814A-0C61-46E3-A524-A4A0AED841E9}" presName="dotPict_51" presStyleLbl="solidFgAcc1" presStyleIdx="10" presStyleCnt="30"/>
      <dgm:spPr/>
    </dgm:pt>
    <dgm:pt modelId="{8A9D4B31-0580-4D69-874E-30A5983280E7}" type="pres">
      <dgm:prSet presAssocID="{25E1814A-0C61-46E3-A524-A4A0AED841E9}" presName="dotPict_52" presStyleLbl="solidFgAcc1" presStyleIdx="11" presStyleCnt="30"/>
      <dgm:spPr/>
    </dgm:pt>
    <dgm:pt modelId="{DA8DFD6E-9475-4084-9355-2F259A203D3F}" type="pres">
      <dgm:prSet presAssocID="{25E1814A-0C61-46E3-A524-A4A0AED841E9}" presName="dotPict_53" presStyleLbl="solidFgAcc1" presStyleIdx="12" presStyleCnt="30"/>
      <dgm:spPr/>
    </dgm:pt>
    <dgm:pt modelId="{957A4C18-E750-4668-8525-3D9D06E38792}" type="pres">
      <dgm:prSet presAssocID="{25E1814A-0C61-46E3-A524-A4A0AED841E9}" presName="dotPict_54" presStyleLbl="solidFgAcc1" presStyleIdx="13" presStyleCnt="30"/>
      <dgm:spPr/>
    </dgm:pt>
    <dgm:pt modelId="{81F1F084-C2FF-4CCF-B4F3-D6D3F143A4A8}" type="pres">
      <dgm:prSet presAssocID="{25E1814A-0C61-46E3-A524-A4A0AED841E9}" presName="dotPict_55" presStyleLbl="solidFgAcc1" presStyleIdx="14" presStyleCnt="30"/>
      <dgm:spPr/>
    </dgm:pt>
    <dgm:pt modelId="{6EB6649D-3EE7-4ADF-BFB0-21554510DC07}" type="pres">
      <dgm:prSet presAssocID="{1D0262CB-8943-4976-9A08-41A3E3856080}" presName="txLine" presStyleCnt="0"/>
      <dgm:spPr/>
    </dgm:pt>
    <dgm:pt modelId="{231EA957-2E5D-4100-A7E6-B1870B2A6AB1}" type="pres">
      <dgm:prSet presAssocID="{B5FA5262-2427-43D4-9B77-006457D08D44}" presName="oneDotTx" presStyleCnt="0"/>
      <dgm:spPr/>
    </dgm:pt>
    <dgm:pt modelId="{D8028896-1C92-4775-BA93-3C253DEBAE5C}" type="pres">
      <dgm:prSet presAssocID="{B5FA5262-2427-43D4-9B77-006457D08D44}" presName="dotTx_11" presStyleLbl="solidFgAcc1" presStyleIdx="15" presStyleCnt="30"/>
      <dgm:spPr/>
    </dgm:pt>
    <dgm:pt modelId="{D1AA7FEB-DEAB-463C-99DE-FC306B08B8F7}" type="pres">
      <dgm:prSet presAssocID="{B5FA5262-2427-43D4-9B77-006457D08D44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42712EB-1EB2-4445-850B-7F5F3406AE9D}" type="pres">
      <dgm:prSet presAssocID="{50CA2B99-7B9F-4AB4-B5B0-A829D537E400}" presName="twoDotsTx" presStyleCnt="0"/>
      <dgm:spPr/>
    </dgm:pt>
    <dgm:pt modelId="{BDD3045D-E4F2-4E7C-A1DF-798F639AE673}" type="pres">
      <dgm:prSet presAssocID="{50CA2B99-7B9F-4AB4-B5B0-A829D537E400}" presName="dotTx_21" presStyleLbl="solidFgAcc1" presStyleIdx="16" presStyleCnt="30"/>
      <dgm:spPr/>
    </dgm:pt>
    <dgm:pt modelId="{B762D73C-EC31-418A-8582-50F8D89EC4D0}" type="pres">
      <dgm:prSet presAssocID="{50CA2B99-7B9F-4AB4-B5B0-A829D537E400}" presName="dotTx_22" presStyleLbl="solidFgAcc1" presStyleIdx="17" presStyleCnt="30"/>
      <dgm:spPr/>
    </dgm:pt>
    <dgm:pt modelId="{8D840057-78B3-4E2B-BC06-664AB73E6611}" type="pres">
      <dgm:prSet presAssocID="{50CA2B99-7B9F-4AB4-B5B0-A829D537E400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903FC8B-129D-48C0-8887-A287C20ED708}" type="pres">
      <dgm:prSet presAssocID="{28205875-7F87-4685-9E8D-B6FD90EE3E3E}" presName="threeDotsTx" presStyleCnt="0"/>
      <dgm:spPr/>
    </dgm:pt>
    <dgm:pt modelId="{23BBAD66-809E-43EE-91C3-FC0055AF32B6}" type="pres">
      <dgm:prSet presAssocID="{28205875-7F87-4685-9E8D-B6FD90EE3E3E}" presName="dotTx_31" presStyleLbl="solidFgAcc1" presStyleIdx="18" presStyleCnt="30"/>
      <dgm:spPr/>
    </dgm:pt>
    <dgm:pt modelId="{7E253FA6-DF21-4F58-84FC-DA280D5CC0DC}" type="pres">
      <dgm:prSet presAssocID="{28205875-7F87-4685-9E8D-B6FD90EE3E3E}" presName="dotTx_32" presStyleLbl="solidFgAcc1" presStyleIdx="19" presStyleCnt="30"/>
      <dgm:spPr/>
    </dgm:pt>
    <dgm:pt modelId="{046D49C9-B9E1-44D0-98CC-E6322B9ADB66}" type="pres">
      <dgm:prSet presAssocID="{28205875-7F87-4685-9E8D-B6FD90EE3E3E}" presName="dotTx_33" presStyleLbl="solidFgAcc1" presStyleIdx="20" presStyleCnt="30"/>
      <dgm:spPr/>
    </dgm:pt>
    <dgm:pt modelId="{263A328B-262F-41DF-91C0-71170BD3CE2B}" type="pres">
      <dgm:prSet presAssocID="{28205875-7F87-4685-9E8D-B6FD90EE3E3E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714957-EA8C-4CE7-B3EC-882054F77C33}" type="pres">
      <dgm:prSet presAssocID="{00FD4336-82A6-40A2-AB1C-48B6445E9629}" presName="fourDotsTx" presStyleCnt="0"/>
      <dgm:spPr/>
    </dgm:pt>
    <dgm:pt modelId="{CA0F7261-0E19-48C3-A702-92F4425362F6}" type="pres">
      <dgm:prSet presAssocID="{00FD4336-82A6-40A2-AB1C-48B6445E9629}" presName="dotTx_41" presStyleLbl="solidFgAcc1" presStyleIdx="21" presStyleCnt="30"/>
      <dgm:spPr/>
    </dgm:pt>
    <dgm:pt modelId="{F4E70AFB-BD10-4B5D-BFB1-659C2C06D27E}" type="pres">
      <dgm:prSet presAssocID="{00FD4336-82A6-40A2-AB1C-48B6445E9629}" presName="dotTx_42" presStyleLbl="solidFgAcc1" presStyleIdx="22" presStyleCnt="30"/>
      <dgm:spPr/>
    </dgm:pt>
    <dgm:pt modelId="{636E9AE2-8BA5-41CD-9807-379B67FCC1DB}" type="pres">
      <dgm:prSet presAssocID="{00FD4336-82A6-40A2-AB1C-48B6445E9629}" presName="dotTx_43" presStyleLbl="solidFgAcc1" presStyleIdx="23" presStyleCnt="30"/>
      <dgm:spPr/>
    </dgm:pt>
    <dgm:pt modelId="{AFBE4043-972D-4BCE-9216-E7B2322C252B}" type="pres">
      <dgm:prSet presAssocID="{00FD4336-82A6-40A2-AB1C-48B6445E9629}" presName="dotTx_44" presStyleLbl="solidFgAcc1" presStyleIdx="24" presStyleCnt="30"/>
      <dgm:spPr/>
    </dgm:pt>
    <dgm:pt modelId="{EC76B5A8-27D5-4310-B942-660D580070F8}" type="pres">
      <dgm:prSet presAssocID="{00FD4336-82A6-40A2-AB1C-48B6445E9629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4096C69-8E56-4FD9-9970-D394CE13FB1B}" type="pres">
      <dgm:prSet presAssocID="{38E5B1B5-E77F-408C-8927-DE0366A36FE7}" presName="fiveDotsTx" presStyleCnt="0"/>
      <dgm:spPr/>
    </dgm:pt>
    <dgm:pt modelId="{87EC5EC9-CDA3-46C6-859D-298361D5BFE3}" type="pres">
      <dgm:prSet presAssocID="{38E5B1B5-E77F-408C-8927-DE0366A36FE7}" presName="dotTx_51" presStyleLbl="solidFgAcc1" presStyleIdx="25" presStyleCnt="30"/>
      <dgm:spPr/>
    </dgm:pt>
    <dgm:pt modelId="{9EF56CA1-8DF1-4C98-AB1B-DC5329417654}" type="pres">
      <dgm:prSet presAssocID="{38E5B1B5-E77F-408C-8927-DE0366A36FE7}" presName="dotTx_52" presStyleLbl="solidFgAcc1" presStyleIdx="26" presStyleCnt="30"/>
      <dgm:spPr/>
    </dgm:pt>
    <dgm:pt modelId="{62F30BC5-C1BF-4BE9-ABED-229E061BF4D6}" type="pres">
      <dgm:prSet presAssocID="{38E5B1B5-E77F-408C-8927-DE0366A36FE7}" presName="dotTx_53" presStyleLbl="solidFgAcc1" presStyleIdx="27" presStyleCnt="30"/>
      <dgm:spPr/>
    </dgm:pt>
    <dgm:pt modelId="{EE85A977-8133-43E8-A24D-EA9BC3AD240D}" type="pres">
      <dgm:prSet presAssocID="{38E5B1B5-E77F-408C-8927-DE0366A36FE7}" presName="dotTx_54" presStyleLbl="solidFgAcc1" presStyleIdx="28" presStyleCnt="30"/>
      <dgm:spPr/>
    </dgm:pt>
    <dgm:pt modelId="{54FB846B-5E66-48B1-87FD-34D593797BA8}" type="pres">
      <dgm:prSet presAssocID="{38E5B1B5-E77F-408C-8927-DE0366A36FE7}" presName="dotTx_55" presStyleLbl="solidFgAcc1" presStyleIdx="29" presStyleCnt="30"/>
      <dgm:spPr/>
    </dgm:pt>
    <dgm:pt modelId="{7F7E735A-8263-404A-A2FB-6C61C7D8A1E4}" type="pres">
      <dgm:prSet presAssocID="{38E5B1B5-E77F-408C-8927-DE0366A36FE7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D73946A-C4FF-4DDE-B601-6B6848F15547}" type="presOf" srcId="{51BFF30E-A440-4923-9EF4-E80ACE78C313}" destId="{80167A6A-A93B-4DED-8EBE-F3F945BCEC7F}" srcOrd="0" destOrd="0" presId="urn:microsoft.com/office/officeart/2009/3/layout/SpiralPicture"/>
    <dgm:cxn modelId="{555DE856-2903-440C-82C6-3AE41CEEC7B6}" srcId="{1D0262CB-8943-4976-9A08-41A3E3856080}" destId="{B5FA5262-2427-43D4-9B77-006457D08D44}" srcOrd="0" destOrd="0" parTransId="{D816A4D0-6787-4580-B35F-CFAB8F571EEB}" sibTransId="{A076B67E-B952-49EF-A6CF-76DCBA1DB0F7}"/>
    <dgm:cxn modelId="{1B9E32A4-6C11-463E-8A7D-CA53DF56E7E3}" type="presOf" srcId="{BE1070C7-6797-4D6D-B087-0EC199413FB4}" destId="{37EDA222-91EF-461B-8B80-87C807AC9CCA}" srcOrd="0" destOrd="0" presId="urn:microsoft.com/office/officeart/2009/3/layout/SpiralPicture"/>
    <dgm:cxn modelId="{DACF4E85-3D61-4E56-B7BB-8D4DDED3CB5E}" type="presOf" srcId="{28205875-7F87-4685-9E8D-B6FD90EE3E3E}" destId="{263A328B-262F-41DF-91C0-71170BD3CE2B}" srcOrd="0" destOrd="0" presId="urn:microsoft.com/office/officeart/2009/3/layout/SpiralPicture"/>
    <dgm:cxn modelId="{EC7DF947-E7AF-4C32-81C2-6AB54EB469F6}" type="presOf" srcId="{38E5B1B5-E77F-408C-8927-DE0366A36FE7}" destId="{7F7E735A-8263-404A-A2FB-6C61C7D8A1E4}" srcOrd="0" destOrd="0" presId="urn:microsoft.com/office/officeart/2009/3/layout/SpiralPicture"/>
    <dgm:cxn modelId="{27AABF45-29DB-49C8-948D-A5AF80163DC2}" type="presOf" srcId="{25E1814A-0C61-46E3-A524-A4A0AED841E9}" destId="{7CCE8786-34E2-4CD6-874D-F02C73E8F0DE}" srcOrd="0" destOrd="0" presId="urn:microsoft.com/office/officeart/2009/3/layout/SpiralPicture"/>
    <dgm:cxn modelId="{7AA49563-F8A8-4A41-A902-D528301C3F0D}" srcId="{1D0262CB-8943-4976-9A08-41A3E3856080}" destId="{28205875-7F87-4685-9E8D-B6FD90EE3E3E}" srcOrd="2" destOrd="0" parTransId="{B3EECF69-BF23-457C-8F6F-EF0E42F5BB2D}" sibTransId="{51BFF30E-A440-4923-9EF4-E80ACE78C313}"/>
    <dgm:cxn modelId="{6037D676-3A43-4F56-995C-D8F93C5183C4}" type="presOf" srcId="{50CA2B99-7B9F-4AB4-B5B0-A829D537E400}" destId="{8D840057-78B3-4E2B-BC06-664AB73E6611}" srcOrd="0" destOrd="0" presId="urn:microsoft.com/office/officeart/2009/3/layout/SpiralPicture"/>
    <dgm:cxn modelId="{EF9BB9E1-C29C-49AA-AE70-ECA62865C4A9}" type="presOf" srcId="{00FD4336-82A6-40A2-AB1C-48B6445E9629}" destId="{EC76B5A8-27D5-4310-B942-660D580070F8}" srcOrd="0" destOrd="0" presId="urn:microsoft.com/office/officeart/2009/3/layout/SpiralPicture"/>
    <dgm:cxn modelId="{2CDF287D-FF9F-4D1E-A567-00D19AC839BE}" type="presOf" srcId="{A076B67E-B952-49EF-A6CF-76DCBA1DB0F7}" destId="{C61BA225-DCE9-4DD3-B295-A4E81A66D4A1}" srcOrd="0" destOrd="0" presId="urn:microsoft.com/office/officeart/2009/3/layout/SpiralPicture"/>
    <dgm:cxn modelId="{D584399A-BF8F-420E-8435-E4562D033FE8}" srcId="{1D0262CB-8943-4976-9A08-41A3E3856080}" destId="{38E5B1B5-E77F-408C-8927-DE0366A36FE7}" srcOrd="4" destOrd="0" parTransId="{5EA38E96-6263-4586-B820-06A7E9651245}" sibTransId="{25E1814A-0C61-46E3-A524-A4A0AED841E9}"/>
    <dgm:cxn modelId="{D4D020CC-AFA0-4D5C-BC50-12BCE63A589A}" srcId="{1D0262CB-8943-4976-9A08-41A3E3856080}" destId="{50CA2B99-7B9F-4AB4-B5B0-A829D537E400}" srcOrd="1" destOrd="0" parTransId="{05EFF084-BF6C-4879-ACC5-228174F06EB7}" sibTransId="{185606EF-C307-41E0-BD19-8888C6133B1E}"/>
    <dgm:cxn modelId="{EB2C2807-8872-4C40-8308-6BF0F055976A}" type="presOf" srcId="{B5FA5262-2427-43D4-9B77-006457D08D44}" destId="{D1AA7FEB-DEAB-463C-99DE-FC306B08B8F7}" srcOrd="0" destOrd="0" presId="urn:microsoft.com/office/officeart/2009/3/layout/SpiralPicture"/>
    <dgm:cxn modelId="{4885C79D-9F8F-4363-A09A-0296201E2771}" type="presOf" srcId="{1D0262CB-8943-4976-9A08-41A3E3856080}" destId="{63E41023-F8AC-41D6-B06C-E930DAEA0BC8}" srcOrd="0" destOrd="0" presId="urn:microsoft.com/office/officeart/2009/3/layout/SpiralPicture"/>
    <dgm:cxn modelId="{27F5C027-41A0-4D56-8459-0246AAB98181}" type="presOf" srcId="{185606EF-C307-41E0-BD19-8888C6133B1E}" destId="{14467722-53C5-43AC-96E5-092A56D08248}" srcOrd="0" destOrd="0" presId="urn:microsoft.com/office/officeart/2009/3/layout/SpiralPicture"/>
    <dgm:cxn modelId="{779B7546-0CA0-4ECE-9C61-8B9D1C330D09}" srcId="{1D0262CB-8943-4976-9A08-41A3E3856080}" destId="{00FD4336-82A6-40A2-AB1C-48B6445E9629}" srcOrd="3" destOrd="0" parTransId="{ED162686-9DB4-4913-9B7C-B1B66365C27B}" sibTransId="{BE1070C7-6797-4D6D-B087-0EC199413FB4}"/>
    <dgm:cxn modelId="{41CB641B-0ABD-4D60-BE13-25D6E8588342}" srcId="{1D0262CB-8943-4976-9A08-41A3E3856080}" destId="{D199BF62-23DD-435A-82DA-7AE634986557}" srcOrd="5" destOrd="0" parTransId="{C0EACD5A-0AF9-49E6-A40A-D951C0FCB7C6}" sibTransId="{C30CDF1B-91B4-431A-AD8A-A8045D24EC17}"/>
    <dgm:cxn modelId="{11E226CD-23A6-409F-B52A-0E508DABEF5D}" type="presParOf" srcId="{63E41023-F8AC-41D6-B06C-E930DAEA0BC8}" destId="{986759C6-052D-44EC-9B14-F423036FA283}" srcOrd="0" destOrd="0" presId="urn:microsoft.com/office/officeart/2009/3/layout/SpiralPicture"/>
    <dgm:cxn modelId="{30799797-BB65-4650-9D06-B710851819F6}" type="presParOf" srcId="{986759C6-052D-44EC-9B14-F423036FA283}" destId="{6430460F-2454-4778-83E6-D8AB1DD7AF22}" srcOrd="0" destOrd="0" presId="urn:microsoft.com/office/officeart/2009/3/layout/SpiralPicture"/>
    <dgm:cxn modelId="{0C3E2EDF-84C9-4EB4-B2DE-F54061D4EE8D}" type="presParOf" srcId="{986759C6-052D-44EC-9B14-F423036FA283}" destId="{7E9C29A9-E158-4EA8-9C50-C50A9E1BED6A}" srcOrd="1" destOrd="0" presId="urn:microsoft.com/office/officeart/2009/3/layout/SpiralPicture"/>
    <dgm:cxn modelId="{A183DAC9-7BFC-41A9-B2EE-655348B93C47}" type="presParOf" srcId="{986759C6-052D-44EC-9B14-F423036FA283}" destId="{630DD544-4CBA-49E3-BABF-B6566EAA8F89}" srcOrd="2" destOrd="0" presId="urn:microsoft.com/office/officeart/2009/3/layout/SpiralPicture"/>
    <dgm:cxn modelId="{AAACE6F2-31C2-42A0-B4CC-C74DF6FA66D5}" type="presParOf" srcId="{630DD544-4CBA-49E3-BABF-B6566EAA8F89}" destId="{C61BA225-DCE9-4DD3-B295-A4E81A66D4A1}" srcOrd="0" destOrd="0" presId="urn:microsoft.com/office/officeart/2009/3/layout/SpiralPicture"/>
    <dgm:cxn modelId="{E1E71A9C-C6E6-466C-A93B-C1707770BC15}" type="presParOf" srcId="{986759C6-052D-44EC-9B14-F423036FA283}" destId="{4B676F21-8C72-40B1-AAB6-B5CB0C50D7CB}" srcOrd="3" destOrd="0" presId="urn:microsoft.com/office/officeart/2009/3/layout/SpiralPicture"/>
    <dgm:cxn modelId="{A4E55919-395B-4E26-A27E-8D7D6D4BB9D9}" type="presParOf" srcId="{4B676F21-8C72-40B1-AAB6-B5CB0C50D7CB}" destId="{5CE9B000-E722-44B8-9D0E-332B0C9E9491}" srcOrd="0" destOrd="0" presId="urn:microsoft.com/office/officeart/2009/3/layout/SpiralPicture"/>
    <dgm:cxn modelId="{13C9B8FE-2F2A-4638-8731-EA40674C6D77}" type="presParOf" srcId="{986759C6-052D-44EC-9B14-F423036FA283}" destId="{9CB27376-94DB-42DE-ADED-982D508278E4}" srcOrd="4" destOrd="0" presId="urn:microsoft.com/office/officeart/2009/3/layout/SpiralPicture"/>
    <dgm:cxn modelId="{509F0122-DC74-4EFF-95CB-57AE80306204}" type="presParOf" srcId="{9CB27376-94DB-42DE-ADED-982D508278E4}" destId="{14467722-53C5-43AC-96E5-092A56D08248}" srcOrd="0" destOrd="0" presId="urn:microsoft.com/office/officeart/2009/3/layout/SpiralPicture"/>
    <dgm:cxn modelId="{3DFCBDFB-DF34-4AF6-98DD-332F87DE01E6}" type="presParOf" srcId="{986759C6-052D-44EC-9B14-F423036FA283}" destId="{7741F0BA-942B-4AA0-9C1B-569367E10728}" srcOrd="5" destOrd="0" presId="urn:microsoft.com/office/officeart/2009/3/layout/SpiralPicture"/>
    <dgm:cxn modelId="{A89AB7DE-9FC9-4161-8AB1-03A0B25DE5B5}" type="presParOf" srcId="{7741F0BA-942B-4AA0-9C1B-569367E10728}" destId="{7A1AE610-C8D1-4ADB-AD52-8F7C6FECF5A6}" srcOrd="0" destOrd="0" presId="urn:microsoft.com/office/officeart/2009/3/layout/SpiralPicture"/>
    <dgm:cxn modelId="{63399A1E-DBD9-41F6-B32B-7977225BE3AF}" type="presParOf" srcId="{7741F0BA-942B-4AA0-9C1B-569367E10728}" destId="{841B567B-A8FF-4220-B739-B551BD2C1FE2}" srcOrd="1" destOrd="0" presId="urn:microsoft.com/office/officeart/2009/3/layout/SpiralPicture"/>
    <dgm:cxn modelId="{C03C4F9A-3E81-4A07-A4F9-BAA260E8263E}" type="presParOf" srcId="{986759C6-052D-44EC-9B14-F423036FA283}" destId="{C0BA91BB-FBFC-4B18-9569-39629E234848}" srcOrd="6" destOrd="0" presId="urn:microsoft.com/office/officeart/2009/3/layout/SpiralPicture"/>
    <dgm:cxn modelId="{5C562CCF-E81B-465D-8C8C-1E83FDE3DFA8}" type="presParOf" srcId="{C0BA91BB-FBFC-4B18-9569-39629E234848}" destId="{80167A6A-A93B-4DED-8EBE-F3F945BCEC7F}" srcOrd="0" destOrd="0" presId="urn:microsoft.com/office/officeart/2009/3/layout/SpiralPicture"/>
    <dgm:cxn modelId="{0D3E1E4B-9151-4B5C-9076-FDFC076B93C7}" type="presParOf" srcId="{986759C6-052D-44EC-9B14-F423036FA283}" destId="{1844E13D-C37C-4A53-A679-EDAD505DEB1B}" srcOrd="7" destOrd="0" presId="urn:microsoft.com/office/officeart/2009/3/layout/SpiralPicture"/>
    <dgm:cxn modelId="{EF08D277-A90D-4C3A-BE86-F34B993D60E4}" type="presParOf" srcId="{1844E13D-C37C-4A53-A679-EDAD505DEB1B}" destId="{4E6DFB45-6F4E-4A90-B1D3-7040DD602274}" srcOrd="0" destOrd="0" presId="urn:microsoft.com/office/officeart/2009/3/layout/SpiralPicture"/>
    <dgm:cxn modelId="{FD9870F4-82F7-40F7-9526-241A61EDE643}" type="presParOf" srcId="{1844E13D-C37C-4A53-A679-EDAD505DEB1B}" destId="{04EF2E25-64D9-4D21-9C12-F652D56589A4}" srcOrd="1" destOrd="0" presId="urn:microsoft.com/office/officeart/2009/3/layout/SpiralPicture"/>
    <dgm:cxn modelId="{429C0B8C-2AB9-4A5D-B718-195A583EF367}" type="presParOf" srcId="{1844E13D-C37C-4A53-A679-EDAD505DEB1B}" destId="{44C30D5E-E347-4208-A2DF-DB66E3E819BB}" srcOrd="2" destOrd="0" presId="urn:microsoft.com/office/officeart/2009/3/layout/SpiralPicture"/>
    <dgm:cxn modelId="{4CAF5BBC-EFF4-44ED-B0B8-9B0EAD7C7730}" type="presParOf" srcId="{986759C6-052D-44EC-9B14-F423036FA283}" destId="{C102C4B2-45EA-49BE-B14A-C572D10D3AD5}" srcOrd="8" destOrd="0" presId="urn:microsoft.com/office/officeart/2009/3/layout/SpiralPicture"/>
    <dgm:cxn modelId="{7B748FB0-1BC0-4856-8D48-187D9C760DC6}" type="presParOf" srcId="{C102C4B2-45EA-49BE-B14A-C572D10D3AD5}" destId="{37EDA222-91EF-461B-8B80-87C807AC9CCA}" srcOrd="0" destOrd="0" presId="urn:microsoft.com/office/officeart/2009/3/layout/SpiralPicture"/>
    <dgm:cxn modelId="{6E4FBBDC-4E7F-4A8D-BEC1-7930262F7969}" type="presParOf" srcId="{986759C6-052D-44EC-9B14-F423036FA283}" destId="{BE12B5AA-1BEB-405A-8149-0B3B3B7BC272}" srcOrd="9" destOrd="0" presId="urn:microsoft.com/office/officeart/2009/3/layout/SpiralPicture"/>
    <dgm:cxn modelId="{753AE9B9-F1E6-4133-9A0D-4981B83EE21C}" type="presParOf" srcId="{BE12B5AA-1BEB-405A-8149-0B3B3B7BC272}" destId="{B6A191EE-6DBD-4A19-B3EE-FAEF3A0C1E78}" srcOrd="0" destOrd="0" presId="urn:microsoft.com/office/officeart/2009/3/layout/SpiralPicture"/>
    <dgm:cxn modelId="{2AC64989-3E93-4B1E-9E0B-DE2975431F4E}" type="presParOf" srcId="{BE12B5AA-1BEB-405A-8149-0B3B3B7BC272}" destId="{993DB08E-8D0F-409C-9CBE-587B5E643D45}" srcOrd="1" destOrd="0" presId="urn:microsoft.com/office/officeart/2009/3/layout/SpiralPicture"/>
    <dgm:cxn modelId="{F2634EE6-A961-4C1B-A5D8-70813BA091F0}" type="presParOf" srcId="{BE12B5AA-1BEB-405A-8149-0B3B3B7BC272}" destId="{C56704AF-70B5-4DD3-85C3-D0D997D6080A}" srcOrd="2" destOrd="0" presId="urn:microsoft.com/office/officeart/2009/3/layout/SpiralPicture"/>
    <dgm:cxn modelId="{45F7FEB9-C0A0-444E-AB49-42186CBCC7D0}" type="presParOf" srcId="{BE12B5AA-1BEB-405A-8149-0B3B3B7BC272}" destId="{AEF00A86-A1DD-4AF8-874E-9AA5A24DC4EC}" srcOrd="3" destOrd="0" presId="urn:microsoft.com/office/officeart/2009/3/layout/SpiralPicture"/>
    <dgm:cxn modelId="{1FCD56EC-60FE-40AC-9A7E-78BCE35BCFE6}" type="presParOf" srcId="{986759C6-052D-44EC-9B14-F423036FA283}" destId="{248B8E9B-F495-4248-B13A-6478DD383963}" srcOrd="10" destOrd="0" presId="urn:microsoft.com/office/officeart/2009/3/layout/SpiralPicture"/>
    <dgm:cxn modelId="{2551D659-9D15-4577-A696-F0C3A43E714A}" type="presParOf" srcId="{248B8E9B-F495-4248-B13A-6478DD383963}" destId="{7CCE8786-34E2-4CD6-874D-F02C73E8F0DE}" srcOrd="0" destOrd="0" presId="urn:microsoft.com/office/officeart/2009/3/layout/SpiralPicture"/>
    <dgm:cxn modelId="{47A7656B-D0B8-4E6E-A291-2A38ED546B0C}" type="presParOf" srcId="{986759C6-052D-44EC-9B14-F423036FA283}" destId="{C1C5DCC1-447F-4E10-8B46-34283EB97315}" srcOrd="11" destOrd="0" presId="urn:microsoft.com/office/officeart/2009/3/layout/SpiralPicture"/>
    <dgm:cxn modelId="{B7189789-98AB-4AF5-87C7-2B0B630D7C35}" type="presParOf" srcId="{C1C5DCC1-447F-4E10-8B46-34283EB97315}" destId="{85DABE49-50C3-4C1F-8973-310DC06D71C1}" srcOrd="0" destOrd="0" presId="urn:microsoft.com/office/officeart/2009/3/layout/SpiralPicture"/>
    <dgm:cxn modelId="{ECE8376C-1B8B-40BA-AD07-7712CEFA464C}" type="presParOf" srcId="{C1C5DCC1-447F-4E10-8B46-34283EB97315}" destId="{8A9D4B31-0580-4D69-874E-30A5983280E7}" srcOrd="1" destOrd="0" presId="urn:microsoft.com/office/officeart/2009/3/layout/SpiralPicture"/>
    <dgm:cxn modelId="{3766A5F0-5344-4925-B351-073BDD274552}" type="presParOf" srcId="{C1C5DCC1-447F-4E10-8B46-34283EB97315}" destId="{DA8DFD6E-9475-4084-9355-2F259A203D3F}" srcOrd="2" destOrd="0" presId="urn:microsoft.com/office/officeart/2009/3/layout/SpiralPicture"/>
    <dgm:cxn modelId="{8D8196C3-5E13-4686-BB88-85EAFB4A1A5A}" type="presParOf" srcId="{C1C5DCC1-447F-4E10-8B46-34283EB97315}" destId="{957A4C18-E750-4668-8525-3D9D06E38792}" srcOrd="3" destOrd="0" presId="urn:microsoft.com/office/officeart/2009/3/layout/SpiralPicture"/>
    <dgm:cxn modelId="{C0B6FCA3-B319-42E3-8084-274D4C0B7493}" type="presParOf" srcId="{C1C5DCC1-447F-4E10-8B46-34283EB97315}" destId="{81F1F084-C2FF-4CCF-B4F3-D6D3F143A4A8}" srcOrd="4" destOrd="0" presId="urn:microsoft.com/office/officeart/2009/3/layout/SpiralPicture"/>
    <dgm:cxn modelId="{AD3A5504-3944-43CB-94CB-E9AD0D97B8C1}" type="presParOf" srcId="{63E41023-F8AC-41D6-B06C-E930DAEA0BC8}" destId="{6EB6649D-3EE7-4ADF-BFB0-21554510DC07}" srcOrd="1" destOrd="0" presId="urn:microsoft.com/office/officeart/2009/3/layout/SpiralPicture"/>
    <dgm:cxn modelId="{B462E30E-A1BE-40AF-976C-E418D774BB15}" type="presParOf" srcId="{6EB6649D-3EE7-4ADF-BFB0-21554510DC07}" destId="{231EA957-2E5D-4100-A7E6-B1870B2A6AB1}" srcOrd="0" destOrd="0" presId="urn:microsoft.com/office/officeart/2009/3/layout/SpiralPicture"/>
    <dgm:cxn modelId="{F8B19304-260A-4084-855B-9272CE4976B9}" type="presParOf" srcId="{231EA957-2E5D-4100-A7E6-B1870B2A6AB1}" destId="{D8028896-1C92-4775-BA93-3C253DEBAE5C}" srcOrd="0" destOrd="0" presId="urn:microsoft.com/office/officeart/2009/3/layout/SpiralPicture"/>
    <dgm:cxn modelId="{E2081230-3089-4F96-BF1F-56EC8A2501C5}" type="presParOf" srcId="{6EB6649D-3EE7-4ADF-BFB0-21554510DC07}" destId="{D1AA7FEB-DEAB-463C-99DE-FC306B08B8F7}" srcOrd="1" destOrd="0" presId="urn:microsoft.com/office/officeart/2009/3/layout/SpiralPicture"/>
    <dgm:cxn modelId="{99B19BCE-0807-440A-93AE-1A7180D1E6BB}" type="presParOf" srcId="{6EB6649D-3EE7-4ADF-BFB0-21554510DC07}" destId="{342712EB-1EB2-4445-850B-7F5F3406AE9D}" srcOrd="2" destOrd="0" presId="urn:microsoft.com/office/officeart/2009/3/layout/SpiralPicture"/>
    <dgm:cxn modelId="{82399948-3D8B-4526-A05C-B0E91BE8EA0A}" type="presParOf" srcId="{342712EB-1EB2-4445-850B-7F5F3406AE9D}" destId="{BDD3045D-E4F2-4E7C-A1DF-798F639AE673}" srcOrd="0" destOrd="0" presId="urn:microsoft.com/office/officeart/2009/3/layout/SpiralPicture"/>
    <dgm:cxn modelId="{E4B2B464-6225-482B-AA13-D4C3368F88B8}" type="presParOf" srcId="{342712EB-1EB2-4445-850B-7F5F3406AE9D}" destId="{B762D73C-EC31-418A-8582-50F8D89EC4D0}" srcOrd="1" destOrd="0" presId="urn:microsoft.com/office/officeart/2009/3/layout/SpiralPicture"/>
    <dgm:cxn modelId="{7BB6B823-AEC2-4F77-B32E-CBBA0D15D797}" type="presParOf" srcId="{6EB6649D-3EE7-4ADF-BFB0-21554510DC07}" destId="{8D840057-78B3-4E2B-BC06-664AB73E6611}" srcOrd="3" destOrd="0" presId="urn:microsoft.com/office/officeart/2009/3/layout/SpiralPicture"/>
    <dgm:cxn modelId="{E7EDB272-E44F-4076-A466-950CE2050B2F}" type="presParOf" srcId="{6EB6649D-3EE7-4ADF-BFB0-21554510DC07}" destId="{D903FC8B-129D-48C0-8887-A287C20ED708}" srcOrd="4" destOrd="0" presId="urn:microsoft.com/office/officeart/2009/3/layout/SpiralPicture"/>
    <dgm:cxn modelId="{7DBB46C2-E533-4F9B-9E63-3EAAA3B5F164}" type="presParOf" srcId="{D903FC8B-129D-48C0-8887-A287C20ED708}" destId="{23BBAD66-809E-43EE-91C3-FC0055AF32B6}" srcOrd="0" destOrd="0" presId="urn:microsoft.com/office/officeart/2009/3/layout/SpiralPicture"/>
    <dgm:cxn modelId="{6D655AB5-F7D7-4D74-9AE0-D9BE612282C6}" type="presParOf" srcId="{D903FC8B-129D-48C0-8887-A287C20ED708}" destId="{7E253FA6-DF21-4F58-84FC-DA280D5CC0DC}" srcOrd="1" destOrd="0" presId="urn:microsoft.com/office/officeart/2009/3/layout/SpiralPicture"/>
    <dgm:cxn modelId="{F9678791-E928-4B3E-8635-C6735FB8C1FC}" type="presParOf" srcId="{D903FC8B-129D-48C0-8887-A287C20ED708}" destId="{046D49C9-B9E1-44D0-98CC-E6322B9ADB66}" srcOrd="2" destOrd="0" presId="urn:microsoft.com/office/officeart/2009/3/layout/SpiralPicture"/>
    <dgm:cxn modelId="{14F4AF68-8CE2-41CC-BB36-2FF09D49D877}" type="presParOf" srcId="{6EB6649D-3EE7-4ADF-BFB0-21554510DC07}" destId="{263A328B-262F-41DF-91C0-71170BD3CE2B}" srcOrd="5" destOrd="0" presId="urn:microsoft.com/office/officeart/2009/3/layout/SpiralPicture"/>
    <dgm:cxn modelId="{77411AE3-7925-4CB6-B22E-7A271DA3D5B0}" type="presParOf" srcId="{6EB6649D-3EE7-4ADF-BFB0-21554510DC07}" destId="{74714957-EA8C-4CE7-B3EC-882054F77C33}" srcOrd="6" destOrd="0" presId="urn:microsoft.com/office/officeart/2009/3/layout/SpiralPicture"/>
    <dgm:cxn modelId="{4E345139-965E-4121-8E65-690714A7BC61}" type="presParOf" srcId="{74714957-EA8C-4CE7-B3EC-882054F77C33}" destId="{CA0F7261-0E19-48C3-A702-92F4425362F6}" srcOrd="0" destOrd="0" presId="urn:microsoft.com/office/officeart/2009/3/layout/SpiralPicture"/>
    <dgm:cxn modelId="{FAE17FFE-F085-403A-B195-B4061D4B4D46}" type="presParOf" srcId="{74714957-EA8C-4CE7-B3EC-882054F77C33}" destId="{F4E70AFB-BD10-4B5D-BFB1-659C2C06D27E}" srcOrd="1" destOrd="0" presId="urn:microsoft.com/office/officeart/2009/3/layout/SpiralPicture"/>
    <dgm:cxn modelId="{0209B199-B16E-4471-8920-5DC205EAA9C9}" type="presParOf" srcId="{74714957-EA8C-4CE7-B3EC-882054F77C33}" destId="{636E9AE2-8BA5-41CD-9807-379B67FCC1DB}" srcOrd="2" destOrd="0" presId="urn:microsoft.com/office/officeart/2009/3/layout/SpiralPicture"/>
    <dgm:cxn modelId="{E05D199C-4773-4E52-B52F-C8FDE2A953CB}" type="presParOf" srcId="{74714957-EA8C-4CE7-B3EC-882054F77C33}" destId="{AFBE4043-972D-4BCE-9216-E7B2322C252B}" srcOrd="3" destOrd="0" presId="urn:microsoft.com/office/officeart/2009/3/layout/SpiralPicture"/>
    <dgm:cxn modelId="{AB525DB5-4CE8-4193-A24A-3BD3F8C4358D}" type="presParOf" srcId="{6EB6649D-3EE7-4ADF-BFB0-21554510DC07}" destId="{EC76B5A8-27D5-4310-B942-660D580070F8}" srcOrd="7" destOrd="0" presId="urn:microsoft.com/office/officeart/2009/3/layout/SpiralPicture"/>
    <dgm:cxn modelId="{453F100E-6212-409A-B786-0EA7A2982AB7}" type="presParOf" srcId="{6EB6649D-3EE7-4ADF-BFB0-21554510DC07}" destId="{C4096C69-8E56-4FD9-9970-D394CE13FB1B}" srcOrd="8" destOrd="0" presId="urn:microsoft.com/office/officeart/2009/3/layout/SpiralPicture"/>
    <dgm:cxn modelId="{8C774164-32E0-46FE-90BD-65A508BB3564}" type="presParOf" srcId="{C4096C69-8E56-4FD9-9970-D394CE13FB1B}" destId="{87EC5EC9-CDA3-46C6-859D-298361D5BFE3}" srcOrd="0" destOrd="0" presId="urn:microsoft.com/office/officeart/2009/3/layout/SpiralPicture"/>
    <dgm:cxn modelId="{3B859DFD-7D9B-49EF-B96B-987DF8F8C22A}" type="presParOf" srcId="{C4096C69-8E56-4FD9-9970-D394CE13FB1B}" destId="{9EF56CA1-8DF1-4C98-AB1B-DC5329417654}" srcOrd="1" destOrd="0" presId="urn:microsoft.com/office/officeart/2009/3/layout/SpiralPicture"/>
    <dgm:cxn modelId="{73B634AC-ADCC-402A-B58A-AAA48307A375}" type="presParOf" srcId="{C4096C69-8E56-4FD9-9970-D394CE13FB1B}" destId="{62F30BC5-C1BF-4BE9-ABED-229E061BF4D6}" srcOrd="2" destOrd="0" presId="urn:microsoft.com/office/officeart/2009/3/layout/SpiralPicture"/>
    <dgm:cxn modelId="{1E936241-ED08-4400-96E1-BFAD7BE101DD}" type="presParOf" srcId="{C4096C69-8E56-4FD9-9970-D394CE13FB1B}" destId="{EE85A977-8133-43E8-A24D-EA9BC3AD240D}" srcOrd="3" destOrd="0" presId="urn:microsoft.com/office/officeart/2009/3/layout/SpiralPicture"/>
    <dgm:cxn modelId="{3DCB5BD3-7696-400E-BB66-5D1BD22955BA}" type="presParOf" srcId="{C4096C69-8E56-4FD9-9970-D394CE13FB1B}" destId="{54FB846B-5E66-48B1-87FD-34D593797BA8}" srcOrd="4" destOrd="0" presId="urn:microsoft.com/office/officeart/2009/3/layout/SpiralPicture"/>
    <dgm:cxn modelId="{089C6A9C-220D-4E96-A488-DA05948F22C8}" type="presParOf" srcId="{6EB6649D-3EE7-4ADF-BFB0-21554510DC07}" destId="{7F7E735A-8263-404A-A2FB-6C61C7D8A1E4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C0259-6CE9-4A21-BD21-D9F5492AE1AD}">
      <dsp:nvSpPr>
        <dsp:cNvPr id="0" name=""/>
        <dsp:cNvSpPr/>
      </dsp:nvSpPr>
      <dsp:spPr>
        <a:xfrm rot="5400000">
          <a:off x="-244865" y="423930"/>
          <a:ext cx="1632439" cy="114270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200" kern="1200" dirty="0"/>
        </a:p>
      </dsp:txBody>
      <dsp:txXfrm rot="-5400000">
        <a:off x="2" y="750418"/>
        <a:ext cx="1142707" cy="489732"/>
      </dsp:txXfrm>
    </dsp:sp>
    <dsp:sp modelId="{67E74163-58A3-4C20-B04D-F79B772532D8}">
      <dsp:nvSpPr>
        <dsp:cNvPr id="0" name=""/>
        <dsp:cNvSpPr/>
      </dsp:nvSpPr>
      <dsp:spPr>
        <a:xfrm rot="5400000">
          <a:off x="3465246" y="-2363211"/>
          <a:ext cx="1403095" cy="6202108"/>
        </a:xfrm>
        <a:prstGeom prst="round2SameRect">
          <a:avLst/>
        </a:prstGeom>
        <a:gradFill rotWithShape="1">
          <a:gsLst>
            <a:gs pos="0">
              <a:schemeClr val="accent6">
                <a:tint val="96000"/>
                <a:satMod val="120000"/>
                <a:lumMod val="120000"/>
              </a:schemeClr>
            </a:gs>
            <a:gs pos="100000">
              <a:schemeClr val="accent6"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contourW="19050" prstMaterial="flat">
          <a:bevelT w="63500" h="63500"/>
          <a:contourClr>
            <a:schemeClr val="accent6">
              <a:shade val="25000"/>
              <a:satMod val="180000"/>
            </a:schemeClr>
          </a:contourClr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Формування національної свідомості, любові до рідної землі, свого народу.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Забезпечення духовної єдності поколінь, виховання поваги до батьків, культури та історії рідного краю</a:t>
          </a:r>
          <a:r>
            <a:rPr lang="uk-UA" sz="1400" kern="1200" dirty="0" smtClean="0"/>
            <a:t>.</a:t>
          </a:r>
          <a:endParaRPr lang="uk-UA" sz="1400" kern="1200" dirty="0"/>
        </a:p>
      </dsp:txBody>
      <dsp:txXfrm rot="-5400000">
        <a:off x="1065740" y="104788"/>
        <a:ext cx="6133615" cy="1266109"/>
      </dsp:txXfrm>
    </dsp:sp>
    <dsp:sp modelId="{D3172C9B-B411-481C-9DDA-934C712BA7E7}">
      <dsp:nvSpPr>
        <dsp:cNvPr id="0" name=""/>
        <dsp:cNvSpPr/>
      </dsp:nvSpPr>
      <dsp:spPr>
        <a:xfrm rot="5400000">
          <a:off x="-244865" y="1870841"/>
          <a:ext cx="1632439" cy="114270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200" kern="1200" dirty="0"/>
        </a:p>
      </dsp:txBody>
      <dsp:txXfrm rot="-5400000">
        <a:off x="2" y="2197329"/>
        <a:ext cx="1142707" cy="489732"/>
      </dsp:txXfrm>
    </dsp:sp>
    <dsp:sp modelId="{F54E61D2-A2AF-45D2-AC06-5B58C5A4DB58}">
      <dsp:nvSpPr>
        <dsp:cNvPr id="0" name=""/>
        <dsp:cNvSpPr/>
      </dsp:nvSpPr>
      <dsp:spPr>
        <a:xfrm rot="5400000">
          <a:off x="3713218" y="-944535"/>
          <a:ext cx="1061085" cy="6202108"/>
        </a:xfrm>
        <a:prstGeom prst="round2SameRect">
          <a:avLst/>
        </a:prstGeom>
        <a:gradFill rotWithShape="1">
          <a:gsLst>
            <a:gs pos="0">
              <a:schemeClr val="accent6">
                <a:tint val="96000"/>
                <a:satMod val="120000"/>
                <a:lumMod val="120000"/>
              </a:schemeClr>
            </a:gs>
            <a:gs pos="100000">
              <a:schemeClr val="accent6"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contourW="19050" prstMaterial="flat">
          <a:bevelT w="63500" h="63500"/>
          <a:contourClr>
            <a:schemeClr val="accent6">
              <a:shade val="25000"/>
              <a:satMod val="180000"/>
            </a:schemeClr>
          </a:contourClr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Прищеплення   шанобливого ставлення до   культури,             звичаїв і традицій українців.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Виховання духовної культури</a:t>
          </a:r>
          <a:r>
            <a:rPr lang="uk-UA" sz="1400" kern="1200" dirty="0" smtClean="0"/>
            <a:t>.</a:t>
          </a:r>
          <a:endParaRPr lang="uk-UA" sz="1400" kern="1200" dirty="0"/>
        </a:p>
      </dsp:txBody>
      <dsp:txXfrm rot="-5400000">
        <a:off x="1142707" y="1677774"/>
        <a:ext cx="6150310" cy="957489"/>
      </dsp:txXfrm>
    </dsp:sp>
    <dsp:sp modelId="{E3269C4F-73BE-4845-A832-D51828EED118}">
      <dsp:nvSpPr>
        <dsp:cNvPr id="0" name=""/>
        <dsp:cNvSpPr/>
      </dsp:nvSpPr>
      <dsp:spPr>
        <a:xfrm rot="5400000">
          <a:off x="-244865" y="3317753"/>
          <a:ext cx="1632439" cy="114270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200" kern="1200" dirty="0"/>
        </a:p>
      </dsp:txBody>
      <dsp:txXfrm rot="-5400000">
        <a:off x="2" y="3644241"/>
        <a:ext cx="1142707" cy="489732"/>
      </dsp:txXfrm>
    </dsp:sp>
    <dsp:sp modelId="{5A213ABA-429E-47F1-AD76-DDB200E88D1E}">
      <dsp:nvSpPr>
        <dsp:cNvPr id="0" name=""/>
        <dsp:cNvSpPr/>
      </dsp:nvSpPr>
      <dsp:spPr>
        <a:xfrm rot="5400000">
          <a:off x="3713218" y="502376"/>
          <a:ext cx="1061085" cy="6202108"/>
        </a:xfrm>
        <a:prstGeom prst="round2SameRect">
          <a:avLst/>
        </a:prstGeom>
        <a:gradFill rotWithShape="1">
          <a:gsLst>
            <a:gs pos="0">
              <a:schemeClr val="accent6">
                <a:tint val="96000"/>
                <a:satMod val="120000"/>
                <a:lumMod val="120000"/>
              </a:schemeClr>
            </a:gs>
            <a:gs pos="100000">
              <a:schemeClr val="accent6"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contourW="19050" prstMaterial="flat">
          <a:bevelT w="63500" h="63500"/>
          <a:contourClr>
            <a:schemeClr val="accent6">
              <a:shade val="25000"/>
              <a:satMod val="180000"/>
            </a:schemeClr>
          </a:contourClr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Прищеплення дітям любові до оберегів пам’яті.</a:t>
          </a:r>
          <a:endParaRPr lang="uk-UA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Знайомство з народними поглядами на красу</a:t>
          </a:r>
          <a:r>
            <a:rPr lang="uk-UA" sz="1400" kern="1200" dirty="0" smtClean="0"/>
            <a:t>.</a:t>
          </a:r>
        </a:p>
      </dsp:txBody>
      <dsp:txXfrm rot="-5400000">
        <a:off x="1142707" y="3124685"/>
        <a:ext cx="6150310" cy="95748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814F0-4D4D-4965-AD82-059082D2CB12}">
      <dsp:nvSpPr>
        <dsp:cNvPr id="0" name=""/>
        <dsp:cNvSpPr/>
      </dsp:nvSpPr>
      <dsp:spPr>
        <a:xfrm>
          <a:off x="-25663" y="0"/>
          <a:ext cx="5643802" cy="488975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DA0F1F-A6EA-4167-8D01-14FAACE1DC93}">
      <dsp:nvSpPr>
        <dsp:cNvPr id="0" name=""/>
        <dsp:cNvSpPr/>
      </dsp:nvSpPr>
      <dsp:spPr>
        <a:xfrm>
          <a:off x="5072865" y="472150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8068D-AE59-4E9E-B29F-1D976A3A92AF}">
      <dsp:nvSpPr>
        <dsp:cNvPr id="0" name=""/>
        <dsp:cNvSpPr/>
      </dsp:nvSpPr>
      <dsp:spPr>
        <a:xfrm>
          <a:off x="5343957" y="0"/>
          <a:ext cx="2972970" cy="297297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7CF957-3B1E-4B4E-8FF5-90DDE05519AE}">
      <dsp:nvSpPr>
        <dsp:cNvPr id="0" name=""/>
        <dsp:cNvSpPr/>
      </dsp:nvSpPr>
      <dsp:spPr>
        <a:xfrm>
          <a:off x="8022490" y="2804720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A4C9C-6422-4735-B015-B55B3D3C2E48}">
      <dsp:nvSpPr>
        <dsp:cNvPr id="0" name=""/>
        <dsp:cNvSpPr/>
      </dsp:nvSpPr>
      <dsp:spPr>
        <a:xfrm>
          <a:off x="8148678" y="2804720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FE3971-F8B3-4C23-8B20-7B35891F919E}">
      <dsp:nvSpPr>
        <dsp:cNvPr id="0" name=""/>
        <dsp:cNvSpPr/>
      </dsp:nvSpPr>
      <dsp:spPr>
        <a:xfrm>
          <a:off x="6502829" y="3075655"/>
          <a:ext cx="1814098" cy="181409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A2BCA0-977F-47C6-A9F6-17DA25B52798}">
      <dsp:nvSpPr>
        <dsp:cNvPr id="0" name=""/>
        <dsp:cNvSpPr/>
      </dsp:nvSpPr>
      <dsp:spPr>
        <a:xfrm>
          <a:off x="7959397" y="472150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D924BF-64F7-4C7E-9EE8-1714728E5F20}">
      <dsp:nvSpPr>
        <dsp:cNvPr id="0" name=""/>
        <dsp:cNvSpPr/>
      </dsp:nvSpPr>
      <dsp:spPr>
        <a:xfrm>
          <a:off x="8054037" y="462686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2E128F-4EC0-4863-99FD-D94617F58ACB}">
      <dsp:nvSpPr>
        <dsp:cNvPr id="0" name=""/>
        <dsp:cNvSpPr/>
      </dsp:nvSpPr>
      <dsp:spPr>
        <a:xfrm>
          <a:off x="8148678" y="4532223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0ACD8-7AF5-4A8E-AB92-84DE3CEE40BB}">
      <dsp:nvSpPr>
        <dsp:cNvPr id="0" name=""/>
        <dsp:cNvSpPr/>
      </dsp:nvSpPr>
      <dsp:spPr>
        <a:xfrm>
          <a:off x="5343957" y="3833567"/>
          <a:ext cx="1056186" cy="1056186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1CACB5-E204-4FEE-87EB-CBF37F4B1564}">
      <dsp:nvSpPr>
        <dsp:cNvPr id="0" name=""/>
        <dsp:cNvSpPr/>
      </dsp:nvSpPr>
      <dsp:spPr>
        <a:xfrm>
          <a:off x="6105707" y="4595317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54B381-6565-4E66-A31D-F497C7348998}">
      <dsp:nvSpPr>
        <dsp:cNvPr id="0" name=""/>
        <dsp:cNvSpPr/>
      </dsp:nvSpPr>
      <dsp:spPr>
        <a:xfrm>
          <a:off x="6231894" y="4595317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B6C126-1A88-4985-A574-88144A544305}">
      <dsp:nvSpPr>
        <dsp:cNvPr id="0" name=""/>
        <dsp:cNvSpPr/>
      </dsp:nvSpPr>
      <dsp:spPr>
        <a:xfrm>
          <a:off x="6105707" y="472150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78C54-9618-4817-AC3E-D81DA1C2225F}">
      <dsp:nvSpPr>
        <dsp:cNvPr id="0" name=""/>
        <dsp:cNvSpPr/>
      </dsp:nvSpPr>
      <dsp:spPr>
        <a:xfrm>
          <a:off x="6231894" y="472150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673611-5E52-43EC-876A-E6B9B13B157D}">
      <dsp:nvSpPr>
        <dsp:cNvPr id="0" name=""/>
        <dsp:cNvSpPr/>
      </dsp:nvSpPr>
      <dsp:spPr>
        <a:xfrm>
          <a:off x="5343957" y="3075655"/>
          <a:ext cx="1056186" cy="65033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E3AF2D-180B-4EBB-9B3B-3140F38938FF}">
      <dsp:nvSpPr>
        <dsp:cNvPr id="0" name=""/>
        <dsp:cNvSpPr/>
      </dsp:nvSpPr>
      <dsp:spPr>
        <a:xfrm>
          <a:off x="6042613" y="3557742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D5747C-5B9A-4D7C-B8F9-49F1E6E52074}">
      <dsp:nvSpPr>
        <dsp:cNvPr id="0" name=""/>
        <dsp:cNvSpPr/>
      </dsp:nvSpPr>
      <dsp:spPr>
        <a:xfrm>
          <a:off x="6137254" y="3463102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A4DB5B-8989-4361-93F9-E960896A5773}">
      <dsp:nvSpPr>
        <dsp:cNvPr id="0" name=""/>
        <dsp:cNvSpPr/>
      </dsp:nvSpPr>
      <dsp:spPr>
        <a:xfrm>
          <a:off x="6231894" y="3368462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FAA476-2499-4E31-B3B7-969B7D356C0F}">
      <dsp:nvSpPr>
        <dsp:cNvPr id="0" name=""/>
        <dsp:cNvSpPr/>
      </dsp:nvSpPr>
      <dsp:spPr>
        <a:xfrm>
          <a:off x="6042613" y="3368462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2CB8EB-FF7D-4402-874A-554DBE2A5A73}">
      <dsp:nvSpPr>
        <dsp:cNvPr id="0" name=""/>
        <dsp:cNvSpPr/>
      </dsp:nvSpPr>
      <dsp:spPr>
        <a:xfrm>
          <a:off x="6231894" y="3557742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4206DF-7908-45D3-86B0-057C3D0DA308}">
      <dsp:nvSpPr>
        <dsp:cNvPr id="0" name=""/>
        <dsp:cNvSpPr/>
      </dsp:nvSpPr>
      <dsp:spPr>
        <a:xfrm>
          <a:off x="1226855" y="503171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362208-CC63-4F61-B0F0-3880B69B09B1}">
      <dsp:nvSpPr>
        <dsp:cNvPr id="0" name=""/>
        <dsp:cNvSpPr/>
      </dsp:nvSpPr>
      <dsp:spPr>
        <a:xfrm>
          <a:off x="1310980" y="4889754"/>
          <a:ext cx="1170000" cy="36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1310980" y="4889754"/>
        <a:ext cx="1170000" cy="368046"/>
      </dsp:txXfrm>
    </dsp:sp>
    <dsp:sp modelId="{1DF32F04-9CEC-424B-A0F6-0218F5EA77A6}">
      <dsp:nvSpPr>
        <dsp:cNvPr id="0" name=""/>
        <dsp:cNvSpPr/>
      </dsp:nvSpPr>
      <dsp:spPr>
        <a:xfrm>
          <a:off x="2480980" y="503171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AE8049-D922-4139-BE26-28306EFDB7F1}">
      <dsp:nvSpPr>
        <dsp:cNvPr id="0" name=""/>
        <dsp:cNvSpPr/>
      </dsp:nvSpPr>
      <dsp:spPr>
        <a:xfrm>
          <a:off x="2607167" y="503171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E1015E-6AEE-4471-9223-4C5F49C47E0E}">
      <dsp:nvSpPr>
        <dsp:cNvPr id="0" name=""/>
        <dsp:cNvSpPr/>
      </dsp:nvSpPr>
      <dsp:spPr>
        <a:xfrm>
          <a:off x="2691292" y="4889754"/>
          <a:ext cx="1170000" cy="36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2691292" y="4889754"/>
        <a:ext cx="1170000" cy="368046"/>
      </dsp:txXfrm>
    </dsp:sp>
    <dsp:sp modelId="{FDDCF831-06F6-4158-8E2A-85E7545560A8}">
      <dsp:nvSpPr>
        <dsp:cNvPr id="0" name=""/>
        <dsp:cNvSpPr/>
      </dsp:nvSpPr>
      <dsp:spPr>
        <a:xfrm>
          <a:off x="3861292" y="5126355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396A36-1834-4BF4-A40A-156EE4CF459A}">
      <dsp:nvSpPr>
        <dsp:cNvPr id="0" name=""/>
        <dsp:cNvSpPr/>
      </dsp:nvSpPr>
      <dsp:spPr>
        <a:xfrm>
          <a:off x="3955932" y="503171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730CD5-291A-4B4E-BB76-8BCCBF72B5EC}">
      <dsp:nvSpPr>
        <dsp:cNvPr id="0" name=""/>
        <dsp:cNvSpPr/>
      </dsp:nvSpPr>
      <dsp:spPr>
        <a:xfrm>
          <a:off x="4050573" y="493707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8AC8EA-8706-4792-ADA5-FDAFFD4DDE20}">
      <dsp:nvSpPr>
        <dsp:cNvPr id="0" name=""/>
        <dsp:cNvSpPr/>
      </dsp:nvSpPr>
      <dsp:spPr>
        <a:xfrm>
          <a:off x="4134697" y="4889754"/>
          <a:ext cx="1170000" cy="36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4134697" y="4889754"/>
        <a:ext cx="1170000" cy="368046"/>
      </dsp:txXfrm>
    </dsp:sp>
    <dsp:sp modelId="{FC5A3927-03A9-4078-8C97-878E34C918E4}">
      <dsp:nvSpPr>
        <dsp:cNvPr id="0" name=""/>
        <dsp:cNvSpPr/>
      </dsp:nvSpPr>
      <dsp:spPr>
        <a:xfrm>
          <a:off x="5304697" y="4968621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EF5B5B-3A24-4CBF-8134-2826F98259B0}">
      <dsp:nvSpPr>
        <dsp:cNvPr id="0" name=""/>
        <dsp:cNvSpPr/>
      </dsp:nvSpPr>
      <dsp:spPr>
        <a:xfrm>
          <a:off x="5430885" y="4968621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7E99E-6920-45EB-AC56-C48066533F0D}">
      <dsp:nvSpPr>
        <dsp:cNvPr id="0" name=""/>
        <dsp:cNvSpPr/>
      </dsp:nvSpPr>
      <dsp:spPr>
        <a:xfrm>
          <a:off x="5304697" y="5094808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26A07-1C48-4001-83CD-4EDCD35379FB}">
      <dsp:nvSpPr>
        <dsp:cNvPr id="0" name=""/>
        <dsp:cNvSpPr/>
      </dsp:nvSpPr>
      <dsp:spPr>
        <a:xfrm>
          <a:off x="5430885" y="5094808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2B32C5-B8C6-4B4B-AE27-553555645A09}">
      <dsp:nvSpPr>
        <dsp:cNvPr id="0" name=""/>
        <dsp:cNvSpPr/>
      </dsp:nvSpPr>
      <dsp:spPr>
        <a:xfrm>
          <a:off x="5515009" y="4889754"/>
          <a:ext cx="1170000" cy="36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5515009" y="4889754"/>
        <a:ext cx="1170000" cy="368046"/>
      </dsp:txXfrm>
    </dsp:sp>
    <dsp:sp modelId="{B3678D3E-E45B-4FD8-AAAF-B7F0710C947D}">
      <dsp:nvSpPr>
        <dsp:cNvPr id="0" name=""/>
        <dsp:cNvSpPr/>
      </dsp:nvSpPr>
      <dsp:spPr>
        <a:xfrm>
          <a:off x="6685009" y="5126355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DF8141-58A1-493E-960D-1169CA959923}">
      <dsp:nvSpPr>
        <dsp:cNvPr id="0" name=""/>
        <dsp:cNvSpPr/>
      </dsp:nvSpPr>
      <dsp:spPr>
        <a:xfrm>
          <a:off x="6779650" y="503171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FE5CDA-5BC9-4168-8E81-930217C27E73}">
      <dsp:nvSpPr>
        <dsp:cNvPr id="0" name=""/>
        <dsp:cNvSpPr/>
      </dsp:nvSpPr>
      <dsp:spPr>
        <a:xfrm>
          <a:off x="6874290" y="493707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99ABE0-F195-4CF2-9DF2-873489551EA6}">
      <dsp:nvSpPr>
        <dsp:cNvPr id="0" name=""/>
        <dsp:cNvSpPr/>
      </dsp:nvSpPr>
      <dsp:spPr>
        <a:xfrm>
          <a:off x="6685009" y="493707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903918-035A-4624-B76E-9264D5E7C15B}">
      <dsp:nvSpPr>
        <dsp:cNvPr id="0" name=""/>
        <dsp:cNvSpPr/>
      </dsp:nvSpPr>
      <dsp:spPr>
        <a:xfrm>
          <a:off x="6874290" y="5126355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4C1991-E482-4F83-AC13-3D36B51B1486}">
      <dsp:nvSpPr>
        <dsp:cNvPr id="0" name=""/>
        <dsp:cNvSpPr/>
      </dsp:nvSpPr>
      <dsp:spPr>
        <a:xfrm>
          <a:off x="6958415" y="4889754"/>
          <a:ext cx="1170000" cy="36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6958415" y="4889754"/>
        <a:ext cx="1170000" cy="36804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9F7E0-8C89-4ECB-B705-6C411A3A7A4A}">
      <dsp:nvSpPr>
        <dsp:cNvPr id="0" name=""/>
        <dsp:cNvSpPr/>
      </dsp:nvSpPr>
      <dsp:spPr>
        <a:xfrm rot="16200000">
          <a:off x="214307" y="-201965"/>
          <a:ext cx="2968104" cy="3372036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kern="1200" dirty="0"/>
        </a:p>
      </dsp:txBody>
      <dsp:txXfrm rot="5400000">
        <a:off x="12341" y="1"/>
        <a:ext cx="3372036" cy="2226078"/>
      </dsp:txXfrm>
    </dsp:sp>
    <dsp:sp modelId="{B4FD4030-6FFC-4C59-9DA7-33CB312CDF00}">
      <dsp:nvSpPr>
        <dsp:cNvPr id="0" name=""/>
        <dsp:cNvSpPr/>
      </dsp:nvSpPr>
      <dsp:spPr>
        <a:xfrm>
          <a:off x="3372036" y="0"/>
          <a:ext cx="3372036" cy="2968104"/>
        </a:xfrm>
        <a:prstGeom prst="round1Rect">
          <a:avLst/>
        </a:prstGeom>
        <a:gradFill rotWithShape="0">
          <a:gsLst>
            <a:gs pos="0">
              <a:schemeClr val="accent5">
                <a:hueOff val="2723985"/>
                <a:satOff val="1859"/>
                <a:lumOff val="-5228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5">
                <a:hueOff val="2723985"/>
                <a:satOff val="1859"/>
                <a:lumOff val="-5228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D7CA06-E28E-4DA5-84BF-C78B9A059277}">
      <dsp:nvSpPr>
        <dsp:cNvPr id="0" name=""/>
        <dsp:cNvSpPr/>
      </dsp:nvSpPr>
      <dsp:spPr>
        <a:xfrm rot="10800000">
          <a:off x="0" y="2968104"/>
          <a:ext cx="3372036" cy="2968104"/>
        </a:xfrm>
        <a:prstGeom prst="round1Rect">
          <a:avLst/>
        </a:prstGeom>
        <a:gradFill rotWithShape="0">
          <a:gsLst>
            <a:gs pos="0">
              <a:schemeClr val="accent5">
                <a:hueOff val="5447971"/>
                <a:satOff val="3718"/>
                <a:lumOff val="-10457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5">
                <a:hueOff val="5447971"/>
                <a:satOff val="3718"/>
                <a:lumOff val="-10457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8477FB-FE2A-4EA9-9C25-DDF813AB615B}">
      <dsp:nvSpPr>
        <dsp:cNvPr id="0" name=""/>
        <dsp:cNvSpPr/>
      </dsp:nvSpPr>
      <dsp:spPr>
        <a:xfrm rot="5400000">
          <a:off x="3545676" y="2766137"/>
          <a:ext cx="2968104" cy="3372036"/>
        </a:xfrm>
        <a:prstGeom prst="round1Rect">
          <a:avLst/>
        </a:prstGeom>
        <a:gradFill rotWithShape="0">
          <a:gsLst>
            <a:gs pos="0">
              <a:schemeClr val="accent5">
                <a:hueOff val="8171956"/>
                <a:satOff val="5577"/>
                <a:lumOff val="-15685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5">
                <a:hueOff val="8171956"/>
                <a:satOff val="5577"/>
                <a:lumOff val="-15685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3EDBA2-0244-44CD-AEE1-C3C0692E9442}">
      <dsp:nvSpPr>
        <dsp:cNvPr id="0" name=""/>
        <dsp:cNvSpPr/>
      </dsp:nvSpPr>
      <dsp:spPr>
        <a:xfrm>
          <a:off x="2160237" y="2617741"/>
          <a:ext cx="2448280" cy="1266771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/>
          </a:solidFill>
          <a:prstDash val="solid"/>
        </a:ln>
        <a:effectLst/>
        <a:scene3d>
          <a:camera prst="orthographicFront"/>
          <a:lightRig rig="flat" dir="t"/>
        </a:scene3d>
        <a:sp3d z="190500"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Я випускник – патріот </a:t>
          </a:r>
          <a:endParaRPr lang="uk-UA" sz="28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22076" y="2679580"/>
        <a:ext cx="2324602" cy="11430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47665-254E-4DD4-B585-649166A2D4F1}">
      <dsp:nvSpPr>
        <dsp:cNvPr id="0" name=""/>
        <dsp:cNvSpPr/>
      </dsp:nvSpPr>
      <dsp:spPr>
        <a:xfrm>
          <a:off x="0" y="1988602"/>
          <a:ext cx="3265761" cy="26969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A171DD-39FD-4F73-9DD3-6EBF9B530E1D}">
      <dsp:nvSpPr>
        <dsp:cNvPr id="0" name=""/>
        <dsp:cNvSpPr/>
      </dsp:nvSpPr>
      <dsp:spPr>
        <a:xfrm>
          <a:off x="2206430" y="4501313"/>
          <a:ext cx="2376429" cy="346722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kern="1200" dirty="0">
            <a:solidFill>
              <a:sysClr val="windowText" lastClr="000000"/>
            </a:solidFill>
          </a:endParaRPr>
        </a:p>
      </dsp:txBody>
      <dsp:txXfrm>
        <a:off x="2206430" y="4501313"/>
        <a:ext cx="2376429" cy="346722"/>
      </dsp:txXfrm>
    </dsp:sp>
    <dsp:sp modelId="{3B3831A2-B3AE-4B0C-9A8D-954AEBF41A52}">
      <dsp:nvSpPr>
        <dsp:cNvPr id="0" name=""/>
        <dsp:cNvSpPr/>
      </dsp:nvSpPr>
      <dsp:spPr>
        <a:xfrm>
          <a:off x="3874766" y="1970801"/>
          <a:ext cx="3390975" cy="288233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9759B5-D185-406F-B66E-F07EBFEEEA0C}">
      <dsp:nvSpPr>
        <dsp:cNvPr id="0" name=""/>
        <dsp:cNvSpPr/>
      </dsp:nvSpPr>
      <dsp:spPr>
        <a:xfrm>
          <a:off x="2126046" y="3909016"/>
          <a:ext cx="3504045" cy="944119"/>
        </a:xfrm>
        <a:prstGeom prst="rect">
          <a:avLst/>
        </a:prstGeom>
        <a:solidFill>
          <a:srgbClr val="00B0F0"/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>
              <a:solidFill>
                <a:sysClr val="windowText" lastClr="000000"/>
              </a:solidFill>
            </a:rPr>
            <a:t>Протягом 2016-2017 </a:t>
          </a:r>
          <a:r>
            <a:rPr lang="uk-UA" sz="1800" kern="1200" dirty="0" smtClean="0">
              <a:solidFill>
                <a:sysClr val="windowText" lastClr="000000"/>
              </a:solidFill>
            </a:rPr>
            <a:t>навчального року був проведений цикл уроків Мужності</a:t>
          </a:r>
          <a:endParaRPr lang="uk-UA" sz="1800" kern="1200" dirty="0">
            <a:solidFill>
              <a:sysClr val="windowText" lastClr="000000"/>
            </a:solidFill>
          </a:endParaRPr>
        </a:p>
      </dsp:txBody>
      <dsp:txXfrm>
        <a:off x="2126046" y="3909016"/>
        <a:ext cx="3504045" cy="9441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DDB93-C324-47B7-8A2A-2EC8685CF2D9}">
      <dsp:nvSpPr>
        <dsp:cNvPr id="0" name=""/>
        <dsp:cNvSpPr/>
      </dsp:nvSpPr>
      <dsp:spPr>
        <a:xfrm>
          <a:off x="0" y="48888"/>
          <a:ext cx="898408" cy="6995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C58D26-7C50-44EF-BD48-D43562532CEB}">
      <dsp:nvSpPr>
        <dsp:cNvPr id="0" name=""/>
        <dsp:cNvSpPr/>
      </dsp:nvSpPr>
      <dsp:spPr>
        <a:xfrm>
          <a:off x="172772" y="1893160"/>
          <a:ext cx="553261" cy="205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900" kern="1200" dirty="0"/>
        </a:p>
      </dsp:txBody>
      <dsp:txXfrm>
        <a:off x="172772" y="1893160"/>
        <a:ext cx="553261" cy="205260"/>
      </dsp:txXfrm>
    </dsp:sp>
    <dsp:sp modelId="{ED85F0D1-774E-426D-A625-8CDC98234EA8}">
      <dsp:nvSpPr>
        <dsp:cNvPr id="0" name=""/>
        <dsp:cNvSpPr/>
      </dsp:nvSpPr>
      <dsp:spPr>
        <a:xfrm>
          <a:off x="3215176" y="202276"/>
          <a:ext cx="3909269" cy="3248948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A7538-EB58-4238-8188-2253FAC6ECA1}">
      <dsp:nvSpPr>
        <dsp:cNvPr id="0" name=""/>
        <dsp:cNvSpPr/>
      </dsp:nvSpPr>
      <dsp:spPr>
        <a:xfrm>
          <a:off x="2631961" y="1916211"/>
          <a:ext cx="553261" cy="205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900" kern="1200" dirty="0"/>
        </a:p>
      </dsp:txBody>
      <dsp:txXfrm>
        <a:off x="2631961" y="1916211"/>
        <a:ext cx="553261" cy="205260"/>
      </dsp:txXfrm>
    </dsp:sp>
    <dsp:sp modelId="{29148A51-AD78-4E2F-BF78-593FDFA2BAF9}">
      <dsp:nvSpPr>
        <dsp:cNvPr id="0" name=""/>
        <dsp:cNvSpPr/>
      </dsp:nvSpPr>
      <dsp:spPr>
        <a:xfrm>
          <a:off x="937321" y="0"/>
          <a:ext cx="2490086" cy="2681524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E970C-779C-4DE9-A7A5-27632ABB2181}">
      <dsp:nvSpPr>
        <dsp:cNvPr id="0" name=""/>
        <dsp:cNvSpPr/>
      </dsp:nvSpPr>
      <dsp:spPr>
        <a:xfrm>
          <a:off x="5886988" y="1916211"/>
          <a:ext cx="553261" cy="205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900" kern="1200" dirty="0"/>
        </a:p>
      </dsp:txBody>
      <dsp:txXfrm>
        <a:off x="5886988" y="1916211"/>
        <a:ext cx="553261" cy="2052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FBC46-860D-4422-8070-B5F9FE7B8207}">
      <dsp:nvSpPr>
        <dsp:cNvPr id="0" name=""/>
        <dsp:cNvSpPr/>
      </dsp:nvSpPr>
      <dsp:spPr>
        <a:xfrm>
          <a:off x="37839" y="178000"/>
          <a:ext cx="4548014" cy="454801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E70A4-4813-41B2-B293-3FB51B51FBF9}">
      <dsp:nvSpPr>
        <dsp:cNvPr id="0" name=""/>
        <dsp:cNvSpPr/>
      </dsp:nvSpPr>
      <dsp:spPr>
        <a:xfrm>
          <a:off x="4391523" y="4538642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BC3043-B9B1-4739-9B6C-780A4A1B05C6}">
      <dsp:nvSpPr>
        <dsp:cNvPr id="0" name=""/>
        <dsp:cNvSpPr/>
      </dsp:nvSpPr>
      <dsp:spPr>
        <a:xfrm>
          <a:off x="4643669" y="147119"/>
          <a:ext cx="2765192" cy="276519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900F0-5B0E-4EFB-89FE-01D75E8827A1}">
      <dsp:nvSpPr>
        <dsp:cNvPr id="0" name=""/>
        <dsp:cNvSpPr/>
      </dsp:nvSpPr>
      <dsp:spPr>
        <a:xfrm>
          <a:off x="7135003" y="2755820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E78B0D-4A30-4117-B693-A08D381FCD54}">
      <dsp:nvSpPr>
        <dsp:cNvPr id="0" name=""/>
        <dsp:cNvSpPr/>
      </dsp:nvSpPr>
      <dsp:spPr>
        <a:xfrm>
          <a:off x="7252371" y="2755820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0066A2-A3C9-46CC-AF8C-8219AF4C1D6F}">
      <dsp:nvSpPr>
        <dsp:cNvPr id="0" name=""/>
        <dsp:cNvSpPr/>
      </dsp:nvSpPr>
      <dsp:spPr>
        <a:xfrm>
          <a:off x="5721548" y="3007820"/>
          <a:ext cx="1687313" cy="168731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22D8D5-19A6-4FBB-BFE6-6FA89CBA4FEE}">
      <dsp:nvSpPr>
        <dsp:cNvPr id="0" name=""/>
        <dsp:cNvSpPr/>
      </dsp:nvSpPr>
      <dsp:spPr>
        <a:xfrm>
          <a:off x="7076319" y="4538642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5F92C8-C4F8-43AF-9D60-CB3FEAF3BFE4}">
      <dsp:nvSpPr>
        <dsp:cNvPr id="0" name=""/>
        <dsp:cNvSpPr/>
      </dsp:nvSpPr>
      <dsp:spPr>
        <a:xfrm>
          <a:off x="7164345" y="4450616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A98BB4-E7D0-4FDC-B828-50A3AB6F22AB}">
      <dsp:nvSpPr>
        <dsp:cNvPr id="0" name=""/>
        <dsp:cNvSpPr/>
      </dsp:nvSpPr>
      <dsp:spPr>
        <a:xfrm>
          <a:off x="7252371" y="4362590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3A70D9-D03E-4A8B-803A-6165F6E284D8}">
      <dsp:nvSpPr>
        <dsp:cNvPr id="0" name=""/>
        <dsp:cNvSpPr/>
      </dsp:nvSpPr>
      <dsp:spPr>
        <a:xfrm>
          <a:off x="4643669" y="3712762"/>
          <a:ext cx="982371" cy="98237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72BF1E-D555-44D2-B7A4-6C4BAD63B109}">
      <dsp:nvSpPr>
        <dsp:cNvPr id="0" name=""/>
        <dsp:cNvSpPr/>
      </dsp:nvSpPr>
      <dsp:spPr>
        <a:xfrm>
          <a:off x="5352181" y="4421274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6A52D-0C96-4575-9D04-484738481BFF}">
      <dsp:nvSpPr>
        <dsp:cNvPr id="0" name=""/>
        <dsp:cNvSpPr/>
      </dsp:nvSpPr>
      <dsp:spPr>
        <a:xfrm>
          <a:off x="5469549" y="4421274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A58C9-F986-4BB2-BD00-BBA5119B2232}">
      <dsp:nvSpPr>
        <dsp:cNvPr id="0" name=""/>
        <dsp:cNvSpPr/>
      </dsp:nvSpPr>
      <dsp:spPr>
        <a:xfrm>
          <a:off x="5352181" y="4538642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C5DB0C-0BCD-45D6-8A8F-93ADF72C7BE2}">
      <dsp:nvSpPr>
        <dsp:cNvPr id="0" name=""/>
        <dsp:cNvSpPr/>
      </dsp:nvSpPr>
      <dsp:spPr>
        <a:xfrm>
          <a:off x="5469549" y="4538642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BFAF0F-B1F0-47E0-B5F0-058AF7DAD15E}">
      <dsp:nvSpPr>
        <dsp:cNvPr id="0" name=""/>
        <dsp:cNvSpPr/>
      </dsp:nvSpPr>
      <dsp:spPr>
        <a:xfrm>
          <a:off x="4643669" y="3007820"/>
          <a:ext cx="982371" cy="60488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9C87F-BE03-49A4-B7C6-067E7C504979}">
      <dsp:nvSpPr>
        <dsp:cNvPr id="0" name=""/>
        <dsp:cNvSpPr/>
      </dsp:nvSpPr>
      <dsp:spPr>
        <a:xfrm>
          <a:off x="5293497" y="3456215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4BA87-8A31-4017-A3F6-6BE4576B81F1}">
      <dsp:nvSpPr>
        <dsp:cNvPr id="0" name=""/>
        <dsp:cNvSpPr/>
      </dsp:nvSpPr>
      <dsp:spPr>
        <a:xfrm>
          <a:off x="5381523" y="3368189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BD4E65-2E45-41BB-BBA6-4D2FB0BAA544}">
      <dsp:nvSpPr>
        <dsp:cNvPr id="0" name=""/>
        <dsp:cNvSpPr/>
      </dsp:nvSpPr>
      <dsp:spPr>
        <a:xfrm>
          <a:off x="5469549" y="3280162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79A61-B0CB-424E-BCBA-B711BBF5382E}">
      <dsp:nvSpPr>
        <dsp:cNvPr id="0" name=""/>
        <dsp:cNvSpPr/>
      </dsp:nvSpPr>
      <dsp:spPr>
        <a:xfrm>
          <a:off x="5293497" y="3280162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697DB0-BDC7-4912-9547-8E15FAF1DC5B}">
      <dsp:nvSpPr>
        <dsp:cNvPr id="0" name=""/>
        <dsp:cNvSpPr/>
      </dsp:nvSpPr>
      <dsp:spPr>
        <a:xfrm>
          <a:off x="5469549" y="3456215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B258CE-3516-4085-B268-34BE4D2185D5}">
      <dsp:nvSpPr>
        <dsp:cNvPr id="0" name=""/>
        <dsp:cNvSpPr/>
      </dsp:nvSpPr>
      <dsp:spPr>
        <a:xfrm>
          <a:off x="580794" y="4827172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4C3EE8-3FAB-426D-A298-4576DCEAB7F7}">
      <dsp:nvSpPr>
        <dsp:cNvPr id="0" name=""/>
        <dsp:cNvSpPr/>
      </dsp:nvSpPr>
      <dsp:spPr>
        <a:xfrm>
          <a:off x="659039" y="4695133"/>
          <a:ext cx="1170000" cy="342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 dirty="0"/>
        </a:p>
      </dsp:txBody>
      <dsp:txXfrm>
        <a:off x="659039" y="4695133"/>
        <a:ext cx="1170000" cy="342323"/>
      </dsp:txXfrm>
    </dsp:sp>
    <dsp:sp modelId="{395977BA-A047-47B2-B9E0-C6A188DEDE60}">
      <dsp:nvSpPr>
        <dsp:cNvPr id="0" name=""/>
        <dsp:cNvSpPr/>
      </dsp:nvSpPr>
      <dsp:spPr>
        <a:xfrm>
          <a:off x="1829039" y="4827172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5B393E-9DD9-403E-9E7E-7CBB0C48B6BF}">
      <dsp:nvSpPr>
        <dsp:cNvPr id="0" name=""/>
        <dsp:cNvSpPr/>
      </dsp:nvSpPr>
      <dsp:spPr>
        <a:xfrm>
          <a:off x="1946407" y="4827172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ECD562-E4C4-43B7-85E8-F7539164478B}">
      <dsp:nvSpPr>
        <dsp:cNvPr id="0" name=""/>
        <dsp:cNvSpPr/>
      </dsp:nvSpPr>
      <dsp:spPr>
        <a:xfrm>
          <a:off x="2024653" y="4695133"/>
          <a:ext cx="1170000" cy="342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 dirty="0"/>
        </a:p>
      </dsp:txBody>
      <dsp:txXfrm>
        <a:off x="2024653" y="4695133"/>
        <a:ext cx="1170000" cy="342323"/>
      </dsp:txXfrm>
    </dsp:sp>
    <dsp:sp modelId="{94AD73E7-965B-4DA9-8F08-13D0C020EFB6}">
      <dsp:nvSpPr>
        <dsp:cNvPr id="0" name=""/>
        <dsp:cNvSpPr/>
      </dsp:nvSpPr>
      <dsp:spPr>
        <a:xfrm>
          <a:off x="3194653" y="4915198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BA6FDF-6F0C-4EF4-A881-5AA761F1AA24}">
      <dsp:nvSpPr>
        <dsp:cNvPr id="0" name=""/>
        <dsp:cNvSpPr/>
      </dsp:nvSpPr>
      <dsp:spPr>
        <a:xfrm>
          <a:off x="3282679" y="4827172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1C4BD-B48D-4D49-BE76-63CE1E461BFC}">
      <dsp:nvSpPr>
        <dsp:cNvPr id="0" name=""/>
        <dsp:cNvSpPr/>
      </dsp:nvSpPr>
      <dsp:spPr>
        <a:xfrm>
          <a:off x="3370705" y="4739146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9EB8DA-5B85-4ECE-86DE-102907D6C830}">
      <dsp:nvSpPr>
        <dsp:cNvPr id="0" name=""/>
        <dsp:cNvSpPr/>
      </dsp:nvSpPr>
      <dsp:spPr>
        <a:xfrm>
          <a:off x="3448950" y="4695133"/>
          <a:ext cx="1170000" cy="342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 dirty="0"/>
        </a:p>
      </dsp:txBody>
      <dsp:txXfrm>
        <a:off x="3448950" y="4695133"/>
        <a:ext cx="1170000" cy="342323"/>
      </dsp:txXfrm>
    </dsp:sp>
    <dsp:sp modelId="{BFB4F9A1-6C4A-4B47-9113-D75854D2ADDA}">
      <dsp:nvSpPr>
        <dsp:cNvPr id="0" name=""/>
        <dsp:cNvSpPr/>
      </dsp:nvSpPr>
      <dsp:spPr>
        <a:xfrm>
          <a:off x="4618950" y="4768488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BD1B02-F1FA-4E4C-AD46-A82C126D083D}">
      <dsp:nvSpPr>
        <dsp:cNvPr id="0" name=""/>
        <dsp:cNvSpPr/>
      </dsp:nvSpPr>
      <dsp:spPr>
        <a:xfrm>
          <a:off x="4736319" y="4768488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96C7BA-77FD-40BE-97E5-007D1FC172B9}">
      <dsp:nvSpPr>
        <dsp:cNvPr id="0" name=""/>
        <dsp:cNvSpPr/>
      </dsp:nvSpPr>
      <dsp:spPr>
        <a:xfrm>
          <a:off x="4618950" y="4885856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6E539B-263D-45C3-9B37-160E6DFBCED1}">
      <dsp:nvSpPr>
        <dsp:cNvPr id="0" name=""/>
        <dsp:cNvSpPr/>
      </dsp:nvSpPr>
      <dsp:spPr>
        <a:xfrm>
          <a:off x="4736319" y="4885856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9ECDF0-F0DE-42ED-971F-4F4671ABBBA5}">
      <dsp:nvSpPr>
        <dsp:cNvPr id="0" name=""/>
        <dsp:cNvSpPr/>
      </dsp:nvSpPr>
      <dsp:spPr>
        <a:xfrm>
          <a:off x="4814564" y="4695133"/>
          <a:ext cx="1170000" cy="342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 dirty="0"/>
        </a:p>
      </dsp:txBody>
      <dsp:txXfrm>
        <a:off x="4814564" y="4695133"/>
        <a:ext cx="1170000" cy="342323"/>
      </dsp:txXfrm>
    </dsp:sp>
    <dsp:sp modelId="{7BB7E72B-6C28-4484-8FE8-80CD376BECF7}">
      <dsp:nvSpPr>
        <dsp:cNvPr id="0" name=""/>
        <dsp:cNvSpPr/>
      </dsp:nvSpPr>
      <dsp:spPr>
        <a:xfrm>
          <a:off x="5984564" y="4915198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CFE394-4B93-4537-9B0C-278C856FEC65}">
      <dsp:nvSpPr>
        <dsp:cNvPr id="0" name=""/>
        <dsp:cNvSpPr/>
      </dsp:nvSpPr>
      <dsp:spPr>
        <a:xfrm>
          <a:off x="6072590" y="4827172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7E0D4C-D6E4-4D24-B2E1-AE27240E1C01}">
      <dsp:nvSpPr>
        <dsp:cNvPr id="0" name=""/>
        <dsp:cNvSpPr/>
      </dsp:nvSpPr>
      <dsp:spPr>
        <a:xfrm>
          <a:off x="6160616" y="4739146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554AB2-2133-498C-A1E1-D99C656E7370}">
      <dsp:nvSpPr>
        <dsp:cNvPr id="0" name=""/>
        <dsp:cNvSpPr/>
      </dsp:nvSpPr>
      <dsp:spPr>
        <a:xfrm>
          <a:off x="5984564" y="4739146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54EEDF-0565-430E-8221-6CE02F386E9C}">
      <dsp:nvSpPr>
        <dsp:cNvPr id="0" name=""/>
        <dsp:cNvSpPr/>
      </dsp:nvSpPr>
      <dsp:spPr>
        <a:xfrm>
          <a:off x="6160616" y="4915198"/>
          <a:ext cx="78245" cy="78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77518A-FD2B-4AF9-B480-912535B9EF1E}">
      <dsp:nvSpPr>
        <dsp:cNvPr id="0" name=""/>
        <dsp:cNvSpPr/>
      </dsp:nvSpPr>
      <dsp:spPr>
        <a:xfrm>
          <a:off x="6238862" y="4695133"/>
          <a:ext cx="1170000" cy="342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 dirty="0"/>
        </a:p>
      </dsp:txBody>
      <dsp:txXfrm>
        <a:off x="6238862" y="4695133"/>
        <a:ext cx="1170000" cy="3423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FD0477-9126-4936-B693-6FF3593DD13D}">
      <dsp:nvSpPr>
        <dsp:cNvPr id="0" name=""/>
        <dsp:cNvSpPr/>
      </dsp:nvSpPr>
      <dsp:spPr>
        <a:xfrm>
          <a:off x="143997" y="0"/>
          <a:ext cx="4781286" cy="478128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DECE8-9DB2-459D-A6C2-15A0D31ACF1C}">
      <dsp:nvSpPr>
        <dsp:cNvPr id="0" name=""/>
        <dsp:cNvSpPr/>
      </dsp:nvSpPr>
      <dsp:spPr>
        <a:xfrm>
          <a:off x="4783382" y="4616768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523328-F557-4C11-9396-A44FD520E01E}">
      <dsp:nvSpPr>
        <dsp:cNvPr id="0" name=""/>
        <dsp:cNvSpPr/>
      </dsp:nvSpPr>
      <dsp:spPr>
        <a:xfrm>
          <a:off x="5048460" y="0"/>
          <a:ext cx="2907022" cy="290702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586150-360F-4F99-B5F3-EE62A5022C0B}">
      <dsp:nvSpPr>
        <dsp:cNvPr id="0" name=""/>
        <dsp:cNvSpPr/>
      </dsp:nvSpPr>
      <dsp:spPr>
        <a:xfrm>
          <a:off x="7667577" y="2742504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1953B-F859-4B98-9FCD-BEC5B73FBBFB}">
      <dsp:nvSpPr>
        <dsp:cNvPr id="0" name=""/>
        <dsp:cNvSpPr/>
      </dsp:nvSpPr>
      <dsp:spPr>
        <a:xfrm>
          <a:off x="7790965" y="2742504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22CD06-FE9B-4447-825A-0FEBE5EEEE0C}">
      <dsp:nvSpPr>
        <dsp:cNvPr id="0" name=""/>
        <dsp:cNvSpPr/>
      </dsp:nvSpPr>
      <dsp:spPr>
        <a:xfrm>
          <a:off x="6181625" y="3007429"/>
          <a:ext cx="1773857" cy="177385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0669B-0FC1-436C-83DD-76D8443BCA6F}">
      <dsp:nvSpPr>
        <dsp:cNvPr id="0" name=""/>
        <dsp:cNvSpPr/>
      </dsp:nvSpPr>
      <dsp:spPr>
        <a:xfrm>
          <a:off x="7605883" y="4616768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5C17D-AC66-4174-BC1B-99B06857CB35}">
      <dsp:nvSpPr>
        <dsp:cNvPr id="0" name=""/>
        <dsp:cNvSpPr/>
      </dsp:nvSpPr>
      <dsp:spPr>
        <a:xfrm>
          <a:off x="7698424" y="4524227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C923B-954A-4263-AF82-C69F73E30BA6}">
      <dsp:nvSpPr>
        <dsp:cNvPr id="0" name=""/>
        <dsp:cNvSpPr/>
      </dsp:nvSpPr>
      <dsp:spPr>
        <a:xfrm>
          <a:off x="7790965" y="4431686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17740-9A10-428D-BAEA-7BF7F6379362}">
      <dsp:nvSpPr>
        <dsp:cNvPr id="0" name=""/>
        <dsp:cNvSpPr/>
      </dsp:nvSpPr>
      <dsp:spPr>
        <a:xfrm>
          <a:off x="5048460" y="3748528"/>
          <a:ext cx="1032757" cy="103275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565647-955A-4841-9001-1DF7CFDCF7D0}">
      <dsp:nvSpPr>
        <dsp:cNvPr id="0" name=""/>
        <dsp:cNvSpPr/>
      </dsp:nvSpPr>
      <dsp:spPr>
        <a:xfrm>
          <a:off x="5793313" y="4493380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33EAA1-C4B4-4D0E-8153-E237F2EBD4E2}">
      <dsp:nvSpPr>
        <dsp:cNvPr id="0" name=""/>
        <dsp:cNvSpPr/>
      </dsp:nvSpPr>
      <dsp:spPr>
        <a:xfrm>
          <a:off x="5916701" y="4493380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228451-2084-424B-9650-55E6095B7D9E}">
      <dsp:nvSpPr>
        <dsp:cNvPr id="0" name=""/>
        <dsp:cNvSpPr/>
      </dsp:nvSpPr>
      <dsp:spPr>
        <a:xfrm>
          <a:off x="5793313" y="4616768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073E8D-A0CB-4B5C-A3C6-3F849CBE18C3}">
      <dsp:nvSpPr>
        <dsp:cNvPr id="0" name=""/>
        <dsp:cNvSpPr/>
      </dsp:nvSpPr>
      <dsp:spPr>
        <a:xfrm>
          <a:off x="5916701" y="4616768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52A807-EE5E-4252-9721-4CC9B79AF356}">
      <dsp:nvSpPr>
        <dsp:cNvPr id="0" name=""/>
        <dsp:cNvSpPr/>
      </dsp:nvSpPr>
      <dsp:spPr>
        <a:xfrm>
          <a:off x="5048460" y="3007429"/>
          <a:ext cx="1032757" cy="63591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3117A-4288-46E9-AF23-2DE720C1E86D}">
      <dsp:nvSpPr>
        <dsp:cNvPr id="0" name=""/>
        <dsp:cNvSpPr/>
      </dsp:nvSpPr>
      <dsp:spPr>
        <a:xfrm>
          <a:off x="5731619" y="3478822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61D153-A918-46D5-A1B0-2F13743B2496}">
      <dsp:nvSpPr>
        <dsp:cNvPr id="0" name=""/>
        <dsp:cNvSpPr/>
      </dsp:nvSpPr>
      <dsp:spPr>
        <a:xfrm>
          <a:off x="5824160" y="3386281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9FE729-291A-470A-92D6-2B95C8D026EF}">
      <dsp:nvSpPr>
        <dsp:cNvPr id="0" name=""/>
        <dsp:cNvSpPr/>
      </dsp:nvSpPr>
      <dsp:spPr>
        <a:xfrm>
          <a:off x="5916701" y="3293740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A9CC10-EDE6-4A7E-8445-327612AAAC3E}">
      <dsp:nvSpPr>
        <dsp:cNvPr id="0" name=""/>
        <dsp:cNvSpPr/>
      </dsp:nvSpPr>
      <dsp:spPr>
        <a:xfrm>
          <a:off x="5731619" y="3293740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FD9368-9385-4ECC-83B9-137B0C07388C}">
      <dsp:nvSpPr>
        <dsp:cNvPr id="0" name=""/>
        <dsp:cNvSpPr/>
      </dsp:nvSpPr>
      <dsp:spPr>
        <a:xfrm>
          <a:off x="5916701" y="3478822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4087B5-9F69-4EF8-A390-4A669256AC5E}">
      <dsp:nvSpPr>
        <dsp:cNvPr id="0" name=""/>
        <dsp:cNvSpPr/>
      </dsp:nvSpPr>
      <dsp:spPr>
        <a:xfrm>
          <a:off x="1077249" y="4920097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6BE67-1C39-4536-A14E-50C3A2EDE152}">
      <dsp:nvSpPr>
        <dsp:cNvPr id="0" name=""/>
        <dsp:cNvSpPr/>
      </dsp:nvSpPr>
      <dsp:spPr>
        <a:xfrm>
          <a:off x="1159507" y="4781286"/>
          <a:ext cx="1170000" cy="359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 dirty="0"/>
        </a:p>
      </dsp:txBody>
      <dsp:txXfrm>
        <a:off x="1159507" y="4781286"/>
        <a:ext cx="1170000" cy="359881"/>
      </dsp:txXfrm>
    </dsp:sp>
    <dsp:sp modelId="{45CC4FF2-ABB7-41E0-82AE-002F05164465}">
      <dsp:nvSpPr>
        <dsp:cNvPr id="0" name=""/>
        <dsp:cNvSpPr/>
      </dsp:nvSpPr>
      <dsp:spPr>
        <a:xfrm>
          <a:off x="2329507" y="4920097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D094D8-87DD-4579-85A2-85EE540D8ABA}">
      <dsp:nvSpPr>
        <dsp:cNvPr id="0" name=""/>
        <dsp:cNvSpPr/>
      </dsp:nvSpPr>
      <dsp:spPr>
        <a:xfrm>
          <a:off x="2452895" y="4920097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8149D1-FC7B-4700-AC90-23B8E462CB06}">
      <dsp:nvSpPr>
        <dsp:cNvPr id="0" name=""/>
        <dsp:cNvSpPr/>
      </dsp:nvSpPr>
      <dsp:spPr>
        <a:xfrm>
          <a:off x="2535154" y="4781286"/>
          <a:ext cx="1170000" cy="359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 dirty="0"/>
        </a:p>
      </dsp:txBody>
      <dsp:txXfrm>
        <a:off x="2535154" y="4781286"/>
        <a:ext cx="1170000" cy="359881"/>
      </dsp:txXfrm>
    </dsp:sp>
    <dsp:sp modelId="{9B4807F9-860F-43D3-B138-924ABD4D6DF7}">
      <dsp:nvSpPr>
        <dsp:cNvPr id="0" name=""/>
        <dsp:cNvSpPr/>
      </dsp:nvSpPr>
      <dsp:spPr>
        <a:xfrm>
          <a:off x="3705154" y="5012638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4B2BB9-5D33-47E6-B36F-5FA9B01CBB9B}">
      <dsp:nvSpPr>
        <dsp:cNvPr id="0" name=""/>
        <dsp:cNvSpPr/>
      </dsp:nvSpPr>
      <dsp:spPr>
        <a:xfrm>
          <a:off x="3797695" y="4920097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4C044C-5A23-4C73-A39C-7F9088E73809}">
      <dsp:nvSpPr>
        <dsp:cNvPr id="0" name=""/>
        <dsp:cNvSpPr/>
      </dsp:nvSpPr>
      <dsp:spPr>
        <a:xfrm>
          <a:off x="3890236" y="4827556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A50FD6-D855-4875-B6B6-7A3066740A25}">
      <dsp:nvSpPr>
        <dsp:cNvPr id="0" name=""/>
        <dsp:cNvSpPr/>
      </dsp:nvSpPr>
      <dsp:spPr>
        <a:xfrm>
          <a:off x="3972495" y="4781286"/>
          <a:ext cx="1170000" cy="359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 dirty="0"/>
        </a:p>
      </dsp:txBody>
      <dsp:txXfrm>
        <a:off x="3972495" y="4781286"/>
        <a:ext cx="1170000" cy="359881"/>
      </dsp:txXfrm>
    </dsp:sp>
    <dsp:sp modelId="{B363B754-9A51-4E10-9AA3-F758196192C4}">
      <dsp:nvSpPr>
        <dsp:cNvPr id="0" name=""/>
        <dsp:cNvSpPr/>
      </dsp:nvSpPr>
      <dsp:spPr>
        <a:xfrm>
          <a:off x="5142495" y="4858403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8F1CA0-BF9F-4EB8-A6F4-89C1E3CFF8E4}">
      <dsp:nvSpPr>
        <dsp:cNvPr id="0" name=""/>
        <dsp:cNvSpPr/>
      </dsp:nvSpPr>
      <dsp:spPr>
        <a:xfrm>
          <a:off x="5265883" y="4858403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CC7090-72A8-487B-A2D9-7C0422C2CE4A}">
      <dsp:nvSpPr>
        <dsp:cNvPr id="0" name=""/>
        <dsp:cNvSpPr/>
      </dsp:nvSpPr>
      <dsp:spPr>
        <a:xfrm>
          <a:off x="5142495" y="4981791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05A62-096C-4083-8190-99E07E16C447}">
      <dsp:nvSpPr>
        <dsp:cNvPr id="0" name=""/>
        <dsp:cNvSpPr/>
      </dsp:nvSpPr>
      <dsp:spPr>
        <a:xfrm>
          <a:off x="5265883" y="4981791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042F14-3C6B-4905-87EA-BFF3B7386C4F}">
      <dsp:nvSpPr>
        <dsp:cNvPr id="0" name=""/>
        <dsp:cNvSpPr/>
      </dsp:nvSpPr>
      <dsp:spPr>
        <a:xfrm>
          <a:off x="5348142" y="4781286"/>
          <a:ext cx="1170000" cy="359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 dirty="0"/>
        </a:p>
      </dsp:txBody>
      <dsp:txXfrm>
        <a:off x="5348142" y="4781286"/>
        <a:ext cx="1170000" cy="359881"/>
      </dsp:txXfrm>
    </dsp:sp>
    <dsp:sp modelId="{F77024DD-15E6-4EC2-B7FD-3EC0FAFE5F3F}">
      <dsp:nvSpPr>
        <dsp:cNvPr id="0" name=""/>
        <dsp:cNvSpPr/>
      </dsp:nvSpPr>
      <dsp:spPr>
        <a:xfrm>
          <a:off x="6518142" y="5012638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CB972-1167-4FA7-8105-76884881F4ED}">
      <dsp:nvSpPr>
        <dsp:cNvPr id="0" name=""/>
        <dsp:cNvSpPr/>
      </dsp:nvSpPr>
      <dsp:spPr>
        <a:xfrm>
          <a:off x="6610683" y="4920097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D2DCF4-A052-4C1D-8935-71A305E0AD90}">
      <dsp:nvSpPr>
        <dsp:cNvPr id="0" name=""/>
        <dsp:cNvSpPr/>
      </dsp:nvSpPr>
      <dsp:spPr>
        <a:xfrm>
          <a:off x="6703224" y="4827556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6FED34-5D4D-46AE-BAAB-D14D887924CA}">
      <dsp:nvSpPr>
        <dsp:cNvPr id="0" name=""/>
        <dsp:cNvSpPr/>
      </dsp:nvSpPr>
      <dsp:spPr>
        <a:xfrm>
          <a:off x="6518142" y="4827556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57B18-4088-4F39-874C-CC7EA6E5F183}">
      <dsp:nvSpPr>
        <dsp:cNvPr id="0" name=""/>
        <dsp:cNvSpPr/>
      </dsp:nvSpPr>
      <dsp:spPr>
        <a:xfrm>
          <a:off x="6703224" y="5012638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1AA372-8632-4527-9FE5-3B21A66EE0FB}">
      <dsp:nvSpPr>
        <dsp:cNvPr id="0" name=""/>
        <dsp:cNvSpPr/>
      </dsp:nvSpPr>
      <dsp:spPr>
        <a:xfrm>
          <a:off x="6785482" y="4781286"/>
          <a:ext cx="1170000" cy="359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 dirty="0"/>
        </a:p>
      </dsp:txBody>
      <dsp:txXfrm>
        <a:off x="6785482" y="4781286"/>
        <a:ext cx="1170000" cy="3598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1BD1EB-48E5-450A-BE34-1ABB2653D530}">
      <dsp:nvSpPr>
        <dsp:cNvPr id="0" name=""/>
        <dsp:cNvSpPr/>
      </dsp:nvSpPr>
      <dsp:spPr>
        <a:xfrm>
          <a:off x="2029697" y="2933541"/>
          <a:ext cx="3465029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A1B526-225D-46DD-83DE-A6185528A879}">
      <dsp:nvSpPr>
        <dsp:cNvPr id="0" name=""/>
        <dsp:cNvSpPr/>
      </dsp:nvSpPr>
      <dsp:spPr>
        <a:xfrm>
          <a:off x="2029697" y="1725612"/>
          <a:ext cx="2968053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A3AD3A-A618-4276-BA47-0A573A0040D6}">
      <dsp:nvSpPr>
        <dsp:cNvPr id="0" name=""/>
        <dsp:cNvSpPr/>
      </dsp:nvSpPr>
      <dsp:spPr>
        <a:xfrm>
          <a:off x="2029697" y="517683"/>
          <a:ext cx="3465029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8DDCA4-0D19-4354-8722-1B73DA4FB4DF}">
      <dsp:nvSpPr>
        <dsp:cNvPr id="0" name=""/>
        <dsp:cNvSpPr/>
      </dsp:nvSpPr>
      <dsp:spPr>
        <a:xfrm>
          <a:off x="1045873" y="0"/>
          <a:ext cx="2678185" cy="276094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B4E320-CEB9-4BA9-B541-90ACF803CF9B}">
      <dsp:nvSpPr>
        <dsp:cNvPr id="0" name=""/>
        <dsp:cNvSpPr/>
      </dsp:nvSpPr>
      <dsp:spPr>
        <a:xfrm>
          <a:off x="925305" y="1832600"/>
          <a:ext cx="2208784" cy="113890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 dirty="0"/>
        </a:p>
      </dsp:txBody>
      <dsp:txXfrm>
        <a:off x="925305" y="1832600"/>
        <a:ext cx="2208784" cy="1138904"/>
      </dsp:txXfrm>
    </dsp:sp>
    <dsp:sp modelId="{13C52EFD-C1C0-42DC-A2CF-88DAA4BC4329}">
      <dsp:nvSpPr>
        <dsp:cNvPr id="0" name=""/>
        <dsp:cNvSpPr/>
      </dsp:nvSpPr>
      <dsp:spPr>
        <a:xfrm>
          <a:off x="4977043" y="0"/>
          <a:ext cx="1035367" cy="103536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2361D2-7640-487D-BADA-A97993AB9309}">
      <dsp:nvSpPr>
        <dsp:cNvPr id="0" name=""/>
        <dsp:cNvSpPr/>
      </dsp:nvSpPr>
      <dsp:spPr>
        <a:xfrm>
          <a:off x="6012410" y="0"/>
          <a:ext cx="170053" cy="103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</dsp:txBody>
      <dsp:txXfrm>
        <a:off x="6012410" y="0"/>
        <a:ext cx="170053" cy="1035367"/>
      </dsp:txXfrm>
    </dsp:sp>
    <dsp:sp modelId="{061AD675-C4F5-44AF-AF33-EE3E32DE5BC0}">
      <dsp:nvSpPr>
        <dsp:cNvPr id="0" name=""/>
        <dsp:cNvSpPr/>
      </dsp:nvSpPr>
      <dsp:spPr>
        <a:xfrm>
          <a:off x="3282928" y="113717"/>
          <a:ext cx="3441012" cy="333750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DBF61B-BE52-4982-BC83-6ECA92C29313}">
      <dsp:nvSpPr>
        <dsp:cNvPr id="0" name=""/>
        <dsp:cNvSpPr/>
      </dsp:nvSpPr>
      <dsp:spPr>
        <a:xfrm>
          <a:off x="5515434" y="1207928"/>
          <a:ext cx="219751" cy="103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</dsp:txBody>
      <dsp:txXfrm>
        <a:off x="5515434" y="1207928"/>
        <a:ext cx="219751" cy="1035367"/>
      </dsp:txXfrm>
    </dsp:sp>
    <dsp:sp modelId="{17251730-FD7C-472E-8ACD-84694DAF0704}">
      <dsp:nvSpPr>
        <dsp:cNvPr id="0" name=""/>
        <dsp:cNvSpPr/>
      </dsp:nvSpPr>
      <dsp:spPr>
        <a:xfrm>
          <a:off x="4977043" y="2415857"/>
          <a:ext cx="1035367" cy="103536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980623-0049-43E1-AC60-7A88BEE22041}">
      <dsp:nvSpPr>
        <dsp:cNvPr id="0" name=""/>
        <dsp:cNvSpPr/>
      </dsp:nvSpPr>
      <dsp:spPr>
        <a:xfrm>
          <a:off x="6012410" y="2415857"/>
          <a:ext cx="170053" cy="103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</dsp:txBody>
      <dsp:txXfrm>
        <a:off x="6012410" y="2415857"/>
        <a:ext cx="170053" cy="10353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CC4A5-FCFF-486D-A92A-FF02C91A4D43}">
      <dsp:nvSpPr>
        <dsp:cNvPr id="0" name=""/>
        <dsp:cNvSpPr/>
      </dsp:nvSpPr>
      <dsp:spPr>
        <a:xfrm>
          <a:off x="252277" y="0"/>
          <a:ext cx="4647351" cy="464735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EFBBD-0A57-4816-89CE-0D9FEAE5A76F}">
      <dsp:nvSpPr>
        <dsp:cNvPr id="0" name=""/>
        <dsp:cNvSpPr/>
      </dsp:nvSpPr>
      <dsp:spPr>
        <a:xfrm>
          <a:off x="4739719" y="4487442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5245F-CD4D-4975-826C-24FD63238A9D}">
      <dsp:nvSpPr>
        <dsp:cNvPr id="0" name=""/>
        <dsp:cNvSpPr/>
      </dsp:nvSpPr>
      <dsp:spPr>
        <a:xfrm>
          <a:off x="4997373" y="0"/>
          <a:ext cx="2825589" cy="2825589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09B9AE-9BD7-417F-9FBE-8B9DFD259183}">
      <dsp:nvSpPr>
        <dsp:cNvPr id="0" name=""/>
        <dsp:cNvSpPr/>
      </dsp:nvSpPr>
      <dsp:spPr>
        <a:xfrm>
          <a:off x="7543122" y="2665680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2AC267-00D4-46FF-BAA1-BF4D4DB882FD}">
      <dsp:nvSpPr>
        <dsp:cNvPr id="0" name=""/>
        <dsp:cNvSpPr/>
      </dsp:nvSpPr>
      <dsp:spPr>
        <a:xfrm>
          <a:off x="7663053" y="2665680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4290B7-8C73-4BAC-8632-53A9ADAAA8CC}">
      <dsp:nvSpPr>
        <dsp:cNvPr id="0" name=""/>
        <dsp:cNvSpPr/>
      </dsp:nvSpPr>
      <dsp:spPr>
        <a:xfrm>
          <a:off x="6098795" y="2923184"/>
          <a:ext cx="1724167" cy="172416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5B5180-795F-4AAF-A8DC-164B2CC98FB8}">
      <dsp:nvSpPr>
        <dsp:cNvPr id="0" name=""/>
        <dsp:cNvSpPr/>
      </dsp:nvSpPr>
      <dsp:spPr>
        <a:xfrm>
          <a:off x="7483156" y="4487442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CB6ED5-E184-412B-BB79-662BC7908F29}">
      <dsp:nvSpPr>
        <dsp:cNvPr id="0" name=""/>
        <dsp:cNvSpPr/>
      </dsp:nvSpPr>
      <dsp:spPr>
        <a:xfrm>
          <a:off x="7573105" y="4397493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B404C4-7AC8-42B4-B5BC-7F3BDA4D5D16}">
      <dsp:nvSpPr>
        <dsp:cNvPr id="0" name=""/>
        <dsp:cNvSpPr/>
      </dsp:nvSpPr>
      <dsp:spPr>
        <a:xfrm>
          <a:off x="7663053" y="4307545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195715-0425-4143-8341-F42871D97E66}">
      <dsp:nvSpPr>
        <dsp:cNvPr id="0" name=""/>
        <dsp:cNvSpPr/>
      </dsp:nvSpPr>
      <dsp:spPr>
        <a:xfrm>
          <a:off x="4997373" y="3643523"/>
          <a:ext cx="1003827" cy="100382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5A2C84-EE03-4D68-884F-D8A4378FD8F8}">
      <dsp:nvSpPr>
        <dsp:cNvPr id="0" name=""/>
        <dsp:cNvSpPr/>
      </dsp:nvSpPr>
      <dsp:spPr>
        <a:xfrm>
          <a:off x="5721360" y="4367510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039BFF-6158-4AF4-A11E-986EDBEEC190}">
      <dsp:nvSpPr>
        <dsp:cNvPr id="0" name=""/>
        <dsp:cNvSpPr/>
      </dsp:nvSpPr>
      <dsp:spPr>
        <a:xfrm>
          <a:off x="5841292" y="4367510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A9DE4-3ADA-4547-B115-6EBFF19F831F}">
      <dsp:nvSpPr>
        <dsp:cNvPr id="0" name=""/>
        <dsp:cNvSpPr/>
      </dsp:nvSpPr>
      <dsp:spPr>
        <a:xfrm>
          <a:off x="5721360" y="4487442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4A83E4-F957-4885-83A8-464C1BBDD266}">
      <dsp:nvSpPr>
        <dsp:cNvPr id="0" name=""/>
        <dsp:cNvSpPr/>
      </dsp:nvSpPr>
      <dsp:spPr>
        <a:xfrm>
          <a:off x="5841292" y="4487442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8A5207-0154-4736-8DAF-62AD998ED757}">
      <dsp:nvSpPr>
        <dsp:cNvPr id="0" name=""/>
        <dsp:cNvSpPr/>
      </dsp:nvSpPr>
      <dsp:spPr>
        <a:xfrm>
          <a:off x="4997373" y="2923184"/>
          <a:ext cx="1003827" cy="6180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EF14A1-E303-41DA-99F4-3339FAFA477A}">
      <dsp:nvSpPr>
        <dsp:cNvPr id="0" name=""/>
        <dsp:cNvSpPr/>
      </dsp:nvSpPr>
      <dsp:spPr>
        <a:xfrm>
          <a:off x="5661394" y="3381372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84385-42E6-4530-8B0C-468F4F21DE2B}">
      <dsp:nvSpPr>
        <dsp:cNvPr id="0" name=""/>
        <dsp:cNvSpPr/>
      </dsp:nvSpPr>
      <dsp:spPr>
        <a:xfrm>
          <a:off x="5751343" y="3291424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8B4908-360A-46C3-905E-E141CBF5CEAD}">
      <dsp:nvSpPr>
        <dsp:cNvPr id="0" name=""/>
        <dsp:cNvSpPr/>
      </dsp:nvSpPr>
      <dsp:spPr>
        <a:xfrm>
          <a:off x="5841292" y="3201475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768037-7A2A-433B-ADFB-6EC05B09CC51}">
      <dsp:nvSpPr>
        <dsp:cNvPr id="0" name=""/>
        <dsp:cNvSpPr/>
      </dsp:nvSpPr>
      <dsp:spPr>
        <a:xfrm>
          <a:off x="5661394" y="3201475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6E960B-FD81-420F-ABAF-5C2D1A93B9A2}">
      <dsp:nvSpPr>
        <dsp:cNvPr id="0" name=""/>
        <dsp:cNvSpPr/>
      </dsp:nvSpPr>
      <dsp:spPr>
        <a:xfrm>
          <a:off x="5841292" y="3381372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5F45C6-741C-4F38-A105-FAF52A1A313F}">
      <dsp:nvSpPr>
        <dsp:cNvPr id="0" name=""/>
        <dsp:cNvSpPr/>
      </dsp:nvSpPr>
      <dsp:spPr>
        <a:xfrm>
          <a:off x="973532" y="4782274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36A96-DE46-4C73-BAC6-3F890E76BFBF}">
      <dsp:nvSpPr>
        <dsp:cNvPr id="0" name=""/>
        <dsp:cNvSpPr/>
      </dsp:nvSpPr>
      <dsp:spPr>
        <a:xfrm>
          <a:off x="1053486" y="4647351"/>
          <a:ext cx="1170000" cy="349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 dirty="0"/>
        </a:p>
      </dsp:txBody>
      <dsp:txXfrm>
        <a:off x="1053486" y="4647351"/>
        <a:ext cx="1170000" cy="349800"/>
      </dsp:txXfrm>
    </dsp:sp>
    <dsp:sp modelId="{2B748765-D618-4B8B-8705-143BB6147900}">
      <dsp:nvSpPr>
        <dsp:cNvPr id="0" name=""/>
        <dsp:cNvSpPr/>
      </dsp:nvSpPr>
      <dsp:spPr>
        <a:xfrm>
          <a:off x="2223486" y="4782274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10E516-85C2-4D92-92E5-433596C63150}">
      <dsp:nvSpPr>
        <dsp:cNvPr id="0" name=""/>
        <dsp:cNvSpPr/>
      </dsp:nvSpPr>
      <dsp:spPr>
        <a:xfrm>
          <a:off x="2343418" y="4782274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A9F786-50F6-4BD4-89A9-AD0B43012933}">
      <dsp:nvSpPr>
        <dsp:cNvPr id="0" name=""/>
        <dsp:cNvSpPr/>
      </dsp:nvSpPr>
      <dsp:spPr>
        <a:xfrm>
          <a:off x="2423372" y="4647351"/>
          <a:ext cx="1170000" cy="349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 dirty="0"/>
        </a:p>
      </dsp:txBody>
      <dsp:txXfrm>
        <a:off x="2423372" y="4647351"/>
        <a:ext cx="1170000" cy="349800"/>
      </dsp:txXfrm>
    </dsp:sp>
    <dsp:sp modelId="{C4D4EB9E-2C4E-461F-9A34-8F6D4FE79D71}">
      <dsp:nvSpPr>
        <dsp:cNvPr id="0" name=""/>
        <dsp:cNvSpPr/>
      </dsp:nvSpPr>
      <dsp:spPr>
        <a:xfrm>
          <a:off x="3593372" y="4872223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42A344-6EA9-479E-B92F-BD3255154D39}">
      <dsp:nvSpPr>
        <dsp:cNvPr id="0" name=""/>
        <dsp:cNvSpPr/>
      </dsp:nvSpPr>
      <dsp:spPr>
        <a:xfrm>
          <a:off x="3683321" y="4782274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A1AD8B-7672-41E4-B70F-E93F8F1A48D7}">
      <dsp:nvSpPr>
        <dsp:cNvPr id="0" name=""/>
        <dsp:cNvSpPr/>
      </dsp:nvSpPr>
      <dsp:spPr>
        <a:xfrm>
          <a:off x="3773270" y="4692325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F60C6-AB20-4A8E-A8ED-B43A830569CB}">
      <dsp:nvSpPr>
        <dsp:cNvPr id="0" name=""/>
        <dsp:cNvSpPr/>
      </dsp:nvSpPr>
      <dsp:spPr>
        <a:xfrm>
          <a:off x="3853224" y="4647351"/>
          <a:ext cx="1170000" cy="349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 dirty="0"/>
        </a:p>
      </dsp:txBody>
      <dsp:txXfrm>
        <a:off x="3853224" y="4647351"/>
        <a:ext cx="1170000" cy="349800"/>
      </dsp:txXfrm>
    </dsp:sp>
    <dsp:sp modelId="{E7018E8C-BB58-4AA0-BA74-62B0AFC381F7}">
      <dsp:nvSpPr>
        <dsp:cNvPr id="0" name=""/>
        <dsp:cNvSpPr/>
      </dsp:nvSpPr>
      <dsp:spPr>
        <a:xfrm>
          <a:off x="5023224" y="4722308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471ADA-828B-4717-8E21-19E0B284BC08}">
      <dsp:nvSpPr>
        <dsp:cNvPr id="0" name=""/>
        <dsp:cNvSpPr/>
      </dsp:nvSpPr>
      <dsp:spPr>
        <a:xfrm>
          <a:off x="5143156" y="4722308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6591E8-3898-4314-B326-5FD10A725132}">
      <dsp:nvSpPr>
        <dsp:cNvPr id="0" name=""/>
        <dsp:cNvSpPr/>
      </dsp:nvSpPr>
      <dsp:spPr>
        <a:xfrm>
          <a:off x="5023224" y="4842240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8A77C-EDE4-49A1-B292-C1473DA6A53F}">
      <dsp:nvSpPr>
        <dsp:cNvPr id="0" name=""/>
        <dsp:cNvSpPr/>
      </dsp:nvSpPr>
      <dsp:spPr>
        <a:xfrm>
          <a:off x="5143156" y="4842240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CEA99A-D8E6-46D0-8B90-C0FAB14F7C5A}">
      <dsp:nvSpPr>
        <dsp:cNvPr id="0" name=""/>
        <dsp:cNvSpPr/>
      </dsp:nvSpPr>
      <dsp:spPr>
        <a:xfrm>
          <a:off x="5223110" y="4647351"/>
          <a:ext cx="1170000" cy="349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 dirty="0"/>
        </a:p>
      </dsp:txBody>
      <dsp:txXfrm>
        <a:off x="5223110" y="4647351"/>
        <a:ext cx="1170000" cy="349800"/>
      </dsp:txXfrm>
    </dsp:sp>
    <dsp:sp modelId="{F6F1358C-807E-4F3F-841F-74701294CB11}">
      <dsp:nvSpPr>
        <dsp:cNvPr id="0" name=""/>
        <dsp:cNvSpPr/>
      </dsp:nvSpPr>
      <dsp:spPr>
        <a:xfrm>
          <a:off x="6393110" y="4872223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D90375-F60D-4AAC-A665-D0E96B6CF916}">
      <dsp:nvSpPr>
        <dsp:cNvPr id="0" name=""/>
        <dsp:cNvSpPr/>
      </dsp:nvSpPr>
      <dsp:spPr>
        <a:xfrm>
          <a:off x="6483059" y="4782274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A93341-EFFB-4F2E-B134-C16BF1ADCC04}">
      <dsp:nvSpPr>
        <dsp:cNvPr id="0" name=""/>
        <dsp:cNvSpPr/>
      </dsp:nvSpPr>
      <dsp:spPr>
        <a:xfrm>
          <a:off x="6573008" y="4692325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23FCF1-D3CA-4ADF-9D77-F80B7E0CAB4E}">
      <dsp:nvSpPr>
        <dsp:cNvPr id="0" name=""/>
        <dsp:cNvSpPr/>
      </dsp:nvSpPr>
      <dsp:spPr>
        <a:xfrm>
          <a:off x="6393110" y="4692325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DEDBEA-C3A7-4F0B-93F5-4D188EE4751F}">
      <dsp:nvSpPr>
        <dsp:cNvPr id="0" name=""/>
        <dsp:cNvSpPr/>
      </dsp:nvSpPr>
      <dsp:spPr>
        <a:xfrm>
          <a:off x="6573008" y="4872223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8E9F6-AE31-41A3-9606-26670078B85E}">
      <dsp:nvSpPr>
        <dsp:cNvPr id="0" name=""/>
        <dsp:cNvSpPr/>
      </dsp:nvSpPr>
      <dsp:spPr>
        <a:xfrm>
          <a:off x="6652962" y="4647351"/>
          <a:ext cx="1170000" cy="349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 dirty="0"/>
        </a:p>
      </dsp:txBody>
      <dsp:txXfrm>
        <a:off x="6652962" y="4647351"/>
        <a:ext cx="1170000" cy="3498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363BB-FA52-4718-8265-C1A145887307}">
      <dsp:nvSpPr>
        <dsp:cNvPr id="0" name=""/>
        <dsp:cNvSpPr/>
      </dsp:nvSpPr>
      <dsp:spPr>
        <a:xfrm>
          <a:off x="1410765" y="266902"/>
          <a:ext cx="2542414" cy="213835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03071F-CC69-4D55-B16D-996C4A12C1C8}">
      <dsp:nvSpPr>
        <dsp:cNvPr id="0" name=""/>
        <dsp:cNvSpPr/>
      </dsp:nvSpPr>
      <dsp:spPr>
        <a:xfrm>
          <a:off x="463625" y="1165827"/>
          <a:ext cx="1377897" cy="13778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 </a:t>
          </a:r>
          <a:r>
            <a:rPr lang="uk-UA" sz="1800" kern="1200" dirty="0" smtClean="0">
              <a:solidFill>
                <a:schemeClr val="tx1"/>
              </a:solidFill>
            </a:rPr>
            <a:t>Андріївські вечорниці </a:t>
          </a:r>
          <a:endParaRPr lang="uk-UA" sz="1800" kern="1200" dirty="0">
            <a:solidFill>
              <a:schemeClr val="tx1"/>
            </a:solidFill>
          </a:endParaRPr>
        </a:p>
      </dsp:txBody>
      <dsp:txXfrm>
        <a:off x="463625" y="1165827"/>
        <a:ext cx="1377897" cy="1377897"/>
      </dsp:txXfrm>
    </dsp:sp>
    <dsp:sp modelId="{FAD596B8-7DB4-48A6-A8E3-F24AA109B4E0}">
      <dsp:nvSpPr>
        <dsp:cNvPr id="0" name=""/>
        <dsp:cNvSpPr/>
      </dsp:nvSpPr>
      <dsp:spPr>
        <a:xfrm>
          <a:off x="5346888" y="266902"/>
          <a:ext cx="2542414" cy="213835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6BFDF-E846-4178-8C59-CD2F25AE97F8}">
      <dsp:nvSpPr>
        <dsp:cNvPr id="0" name=""/>
        <dsp:cNvSpPr/>
      </dsp:nvSpPr>
      <dsp:spPr>
        <a:xfrm>
          <a:off x="4399747" y="1165827"/>
          <a:ext cx="1377897" cy="13778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Екскурсії </a:t>
          </a:r>
          <a:endParaRPr lang="uk-UA" sz="1800" kern="1200" dirty="0">
            <a:solidFill>
              <a:schemeClr val="tx1"/>
            </a:solidFill>
          </a:endParaRPr>
        </a:p>
      </dsp:txBody>
      <dsp:txXfrm>
        <a:off x="4399747" y="1165827"/>
        <a:ext cx="1377897" cy="1377897"/>
      </dsp:txXfrm>
    </dsp:sp>
    <dsp:sp modelId="{A837A2FA-B22A-4ADC-824B-F4BBCAF5D513}">
      <dsp:nvSpPr>
        <dsp:cNvPr id="0" name=""/>
        <dsp:cNvSpPr/>
      </dsp:nvSpPr>
      <dsp:spPr>
        <a:xfrm>
          <a:off x="3378826" y="2928881"/>
          <a:ext cx="2542414" cy="213835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044EE-8A61-4233-AB59-43D48FCDAA92}">
      <dsp:nvSpPr>
        <dsp:cNvPr id="0" name=""/>
        <dsp:cNvSpPr/>
      </dsp:nvSpPr>
      <dsp:spPr>
        <a:xfrm>
          <a:off x="2431686" y="3827806"/>
          <a:ext cx="1377897" cy="13778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Проведення родинних свят</a:t>
          </a:r>
          <a:endParaRPr lang="uk-UA" sz="1800" kern="1200" dirty="0">
            <a:solidFill>
              <a:schemeClr val="tx1"/>
            </a:solidFill>
          </a:endParaRPr>
        </a:p>
      </dsp:txBody>
      <dsp:txXfrm>
        <a:off x="2431686" y="3827806"/>
        <a:ext cx="1377897" cy="13778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BA225-DCE9-4DD3-B295-A4E81A66D4A1}">
      <dsp:nvSpPr>
        <dsp:cNvPr id="0" name=""/>
        <dsp:cNvSpPr/>
      </dsp:nvSpPr>
      <dsp:spPr>
        <a:xfrm>
          <a:off x="112405" y="-76133"/>
          <a:ext cx="6950182" cy="51208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E9B000-E722-44B8-9D0E-332B0C9E9491}">
      <dsp:nvSpPr>
        <dsp:cNvPr id="0" name=""/>
        <dsp:cNvSpPr/>
      </dsp:nvSpPr>
      <dsp:spPr>
        <a:xfrm>
          <a:off x="5829915" y="4726693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467722-53C5-43AC-96E5-092A56D08248}">
      <dsp:nvSpPr>
        <dsp:cNvPr id="0" name=""/>
        <dsp:cNvSpPr/>
      </dsp:nvSpPr>
      <dsp:spPr>
        <a:xfrm>
          <a:off x="6096934" y="76133"/>
          <a:ext cx="2928298" cy="292829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1AE610-C8D1-4ADB-AD52-8F7C6FECF5A6}">
      <dsp:nvSpPr>
        <dsp:cNvPr id="0" name=""/>
        <dsp:cNvSpPr/>
      </dsp:nvSpPr>
      <dsp:spPr>
        <a:xfrm>
          <a:off x="8735220" y="2838710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1B567B-A8FF-4220-B739-B551BD2C1FE2}">
      <dsp:nvSpPr>
        <dsp:cNvPr id="0" name=""/>
        <dsp:cNvSpPr/>
      </dsp:nvSpPr>
      <dsp:spPr>
        <a:xfrm>
          <a:off x="8859512" y="2838710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0167A6A-A93B-4DED-8EBE-F3F945BCEC7F}">
      <dsp:nvSpPr>
        <dsp:cNvPr id="0" name=""/>
        <dsp:cNvSpPr/>
      </dsp:nvSpPr>
      <dsp:spPr>
        <a:xfrm>
          <a:off x="7232032" y="3101446"/>
          <a:ext cx="1799562" cy="1795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6DFB45-6F4E-4A90-B1D3-7040DD602274}">
      <dsp:nvSpPr>
        <dsp:cNvPr id="0" name=""/>
        <dsp:cNvSpPr/>
      </dsp:nvSpPr>
      <dsp:spPr>
        <a:xfrm>
          <a:off x="8673075" y="4726693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EF2E25-64D9-4D21-9C12-F652D56589A4}">
      <dsp:nvSpPr>
        <dsp:cNvPr id="0" name=""/>
        <dsp:cNvSpPr/>
      </dsp:nvSpPr>
      <dsp:spPr>
        <a:xfrm>
          <a:off x="8766293" y="4633474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C30D5E-E347-4208-A2DF-DB66E3E819BB}">
      <dsp:nvSpPr>
        <dsp:cNvPr id="0" name=""/>
        <dsp:cNvSpPr/>
      </dsp:nvSpPr>
      <dsp:spPr>
        <a:xfrm>
          <a:off x="8859512" y="4540256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EDA222-91EF-461B-8B80-87C807AC9CCA}">
      <dsp:nvSpPr>
        <dsp:cNvPr id="0" name=""/>
        <dsp:cNvSpPr/>
      </dsp:nvSpPr>
      <dsp:spPr>
        <a:xfrm>
          <a:off x="6096934" y="3852097"/>
          <a:ext cx="1040316" cy="1040316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A191EE-6DBD-4A19-B3EE-FAEF3A0C1E78}">
      <dsp:nvSpPr>
        <dsp:cNvPr id="0" name=""/>
        <dsp:cNvSpPr/>
      </dsp:nvSpPr>
      <dsp:spPr>
        <a:xfrm>
          <a:off x="6847238" y="4602401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3DB08E-8D0F-409C-9CBE-587B5E643D45}">
      <dsp:nvSpPr>
        <dsp:cNvPr id="0" name=""/>
        <dsp:cNvSpPr/>
      </dsp:nvSpPr>
      <dsp:spPr>
        <a:xfrm>
          <a:off x="6971529" y="4602401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56704AF-70B5-4DD3-85C3-D0D997D6080A}">
      <dsp:nvSpPr>
        <dsp:cNvPr id="0" name=""/>
        <dsp:cNvSpPr/>
      </dsp:nvSpPr>
      <dsp:spPr>
        <a:xfrm>
          <a:off x="6847238" y="4726693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F00A86-A1DD-4AF8-874E-9AA5A24DC4EC}">
      <dsp:nvSpPr>
        <dsp:cNvPr id="0" name=""/>
        <dsp:cNvSpPr/>
      </dsp:nvSpPr>
      <dsp:spPr>
        <a:xfrm>
          <a:off x="6971529" y="4726693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CCE8786-34E2-4CD6-874D-F02C73E8F0DE}">
      <dsp:nvSpPr>
        <dsp:cNvPr id="0" name=""/>
        <dsp:cNvSpPr/>
      </dsp:nvSpPr>
      <dsp:spPr>
        <a:xfrm>
          <a:off x="6096934" y="3105574"/>
          <a:ext cx="1040316" cy="64056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DABE49-50C3-4C1F-8973-310DC06D71C1}">
      <dsp:nvSpPr>
        <dsp:cNvPr id="0" name=""/>
        <dsp:cNvSpPr/>
      </dsp:nvSpPr>
      <dsp:spPr>
        <a:xfrm>
          <a:off x="6785093" y="3580418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9D4B31-0580-4D69-874E-30A5983280E7}">
      <dsp:nvSpPr>
        <dsp:cNvPr id="0" name=""/>
        <dsp:cNvSpPr/>
      </dsp:nvSpPr>
      <dsp:spPr>
        <a:xfrm>
          <a:off x="6878311" y="3487199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8DFD6E-9475-4084-9355-2F259A203D3F}">
      <dsp:nvSpPr>
        <dsp:cNvPr id="0" name=""/>
        <dsp:cNvSpPr/>
      </dsp:nvSpPr>
      <dsp:spPr>
        <a:xfrm>
          <a:off x="6971529" y="3393981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7A4C18-E750-4668-8525-3D9D06E38792}">
      <dsp:nvSpPr>
        <dsp:cNvPr id="0" name=""/>
        <dsp:cNvSpPr/>
      </dsp:nvSpPr>
      <dsp:spPr>
        <a:xfrm>
          <a:off x="6785093" y="3393981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1F1F084-C2FF-4CCF-B4F3-D6D3F143A4A8}">
      <dsp:nvSpPr>
        <dsp:cNvPr id="0" name=""/>
        <dsp:cNvSpPr/>
      </dsp:nvSpPr>
      <dsp:spPr>
        <a:xfrm>
          <a:off x="6971529" y="3580418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8028896-1C92-4775-BA93-3C253DEBAE5C}">
      <dsp:nvSpPr>
        <dsp:cNvPr id="0" name=""/>
        <dsp:cNvSpPr/>
      </dsp:nvSpPr>
      <dsp:spPr>
        <a:xfrm>
          <a:off x="6774043" y="5032242"/>
          <a:ext cx="82537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1AA7FEB-DEAB-463C-99DE-FC306B08B8F7}">
      <dsp:nvSpPr>
        <dsp:cNvPr id="0" name=""/>
        <dsp:cNvSpPr/>
      </dsp:nvSpPr>
      <dsp:spPr>
        <a:xfrm>
          <a:off x="6856580" y="4892414"/>
          <a:ext cx="89648" cy="36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</dsp:txBody>
      <dsp:txXfrm>
        <a:off x="6856580" y="4892414"/>
        <a:ext cx="89648" cy="362515"/>
      </dsp:txXfrm>
    </dsp:sp>
    <dsp:sp modelId="{BDD3045D-E4F2-4E7C-A1DF-798F639AE673}">
      <dsp:nvSpPr>
        <dsp:cNvPr id="0" name=""/>
        <dsp:cNvSpPr/>
      </dsp:nvSpPr>
      <dsp:spPr>
        <a:xfrm>
          <a:off x="6946229" y="5032242"/>
          <a:ext cx="8244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762D73C-EC31-418A-8582-50F8D89EC4D0}">
      <dsp:nvSpPr>
        <dsp:cNvPr id="0" name=""/>
        <dsp:cNvSpPr/>
      </dsp:nvSpPr>
      <dsp:spPr>
        <a:xfrm>
          <a:off x="7070132" y="5032242"/>
          <a:ext cx="8244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840057-78B3-4E2B-BC06-664AB73E6611}">
      <dsp:nvSpPr>
        <dsp:cNvPr id="0" name=""/>
        <dsp:cNvSpPr/>
      </dsp:nvSpPr>
      <dsp:spPr>
        <a:xfrm>
          <a:off x="7152573" y="4892414"/>
          <a:ext cx="89648" cy="36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</dsp:txBody>
      <dsp:txXfrm>
        <a:off x="7152573" y="4892414"/>
        <a:ext cx="89648" cy="362515"/>
      </dsp:txXfrm>
    </dsp:sp>
    <dsp:sp modelId="{23BBAD66-809E-43EE-91C3-FC0055AF32B6}">
      <dsp:nvSpPr>
        <dsp:cNvPr id="0" name=""/>
        <dsp:cNvSpPr/>
      </dsp:nvSpPr>
      <dsp:spPr>
        <a:xfrm>
          <a:off x="7242222" y="5125460"/>
          <a:ext cx="82425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253FA6-DF21-4F58-84FC-DA280D5CC0DC}">
      <dsp:nvSpPr>
        <dsp:cNvPr id="0" name=""/>
        <dsp:cNvSpPr/>
      </dsp:nvSpPr>
      <dsp:spPr>
        <a:xfrm>
          <a:off x="7335132" y="5032242"/>
          <a:ext cx="82425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6D49C9-B9E1-44D0-98CC-E6322B9ADB66}">
      <dsp:nvSpPr>
        <dsp:cNvPr id="0" name=""/>
        <dsp:cNvSpPr/>
      </dsp:nvSpPr>
      <dsp:spPr>
        <a:xfrm>
          <a:off x="7428043" y="4939023"/>
          <a:ext cx="82425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3A328B-262F-41DF-91C0-71170BD3CE2B}">
      <dsp:nvSpPr>
        <dsp:cNvPr id="0" name=""/>
        <dsp:cNvSpPr/>
      </dsp:nvSpPr>
      <dsp:spPr>
        <a:xfrm>
          <a:off x="7510469" y="4892414"/>
          <a:ext cx="330580" cy="36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" kern="1200" dirty="0" smtClean="0"/>
            <a:t>Леонід </a:t>
          </a:r>
          <a:r>
            <a:rPr lang="uk-UA" sz="500" kern="1200" dirty="0" err="1" smtClean="0"/>
            <a:t>Федорук</a:t>
          </a:r>
          <a:r>
            <a:rPr lang="uk-UA" sz="500" kern="1200" dirty="0" smtClean="0"/>
            <a:t>, </a:t>
          </a:r>
          <a:endParaRPr lang="uk-UA" sz="500" kern="1200" dirty="0"/>
        </a:p>
      </dsp:txBody>
      <dsp:txXfrm>
        <a:off x="7510469" y="4892414"/>
        <a:ext cx="330580" cy="362515"/>
      </dsp:txXfrm>
    </dsp:sp>
    <dsp:sp modelId="{CA0F7261-0E19-48C3-A702-92F4425362F6}">
      <dsp:nvSpPr>
        <dsp:cNvPr id="0" name=""/>
        <dsp:cNvSpPr/>
      </dsp:nvSpPr>
      <dsp:spPr>
        <a:xfrm>
          <a:off x="7841049" y="4970096"/>
          <a:ext cx="8244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E70AFB-BD10-4B5D-BFB1-659C2C06D27E}">
      <dsp:nvSpPr>
        <dsp:cNvPr id="0" name=""/>
        <dsp:cNvSpPr/>
      </dsp:nvSpPr>
      <dsp:spPr>
        <a:xfrm>
          <a:off x="7964952" y="4970096"/>
          <a:ext cx="8244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36E9AE2-8BA5-41CD-9807-379B67FCC1DB}">
      <dsp:nvSpPr>
        <dsp:cNvPr id="0" name=""/>
        <dsp:cNvSpPr/>
      </dsp:nvSpPr>
      <dsp:spPr>
        <a:xfrm>
          <a:off x="7841049" y="5094387"/>
          <a:ext cx="8244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FBE4043-972D-4BCE-9216-E7B2322C252B}">
      <dsp:nvSpPr>
        <dsp:cNvPr id="0" name=""/>
        <dsp:cNvSpPr/>
      </dsp:nvSpPr>
      <dsp:spPr>
        <a:xfrm>
          <a:off x="7964952" y="5094387"/>
          <a:ext cx="8244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76B5A8-27D5-4310-B942-660D580070F8}">
      <dsp:nvSpPr>
        <dsp:cNvPr id="0" name=""/>
        <dsp:cNvSpPr/>
      </dsp:nvSpPr>
      <dsp:spPr>
        <a:xfrm>
          <a:off x="8047393" y="4892414"/>
          <a:ext cx="89648" cy="36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8047393" y="4892414"/>
        <a:ext cx="89648" cy="362515"/>
      </dsp:txXfrm>
    </dsp:sp>
    <dsp:sp modelId="{87EC5EC9-CDA3-46C6-859D-298361D5BFE3}">
      <dsp:nvSpPr>
        <dsp:cNvPr id="0" name=""/>
        <dsp:cNvSpPr/>
      </dsp:nvSpPr>
      <dsp:spPr>
        <a:xfrm>
          <a:off x="8137042" y="5125460"/>
          <a:ext cx="82425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EF56CA1-8DF1-4C98-AB1B-DC5329417654}">
      <dsp:nvSpPr>
        <dsp:cNvPr id="0" name=""/>
        <dsp:cNvSpPr/>
      </dsp:nvSpPr>
      <dsp:spPr>
        <a:xfrm>
          <a:off x="8229953" y="5032242"/>
          <a:ext cx="82425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F30BC5-C1BF-4BE9-ABED-229E061BF4D6}">
      <dsp:nvSpPr>
        <dsp:cNvPr id="0" name=""/>
        <dsp:cNvSpPr/>
      </dsp:nvSpPr>
      <dsp:spPr>
        <a:xfrm>
          <a:off x="8322863" y="4939023"/>
          <a:ext cx="82425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85A977-8133-43E8-A24D-EA9BC3AD240D}">
      <dsp:nvSpPr>
        <dsp:cNvPr id="0" name=""/>
        <dsp:cNvSpPr/>
      </dsp:nvSpPr>
      <dsp:spPr>
        <a:xfrm>
          <a:off x="8137042" y="4939023"/>
          <a:ext cx="82425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FB846B-5E66-48B1-87FD-34D593797BA8}">
      <dsp:nvSpPr>
        <dsp:cNvPr id="0" name=""/>
        <dsp:cNvSpPr/>
      </dsp:nvSpPr>
      <dsp:spPr>
        <a:xfrm>
          <a:off x="8322863" y="5125460"/>
          <a:ext cx="82425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F7E735A-8263-404A-A2FB-6C61C7D8A1E4}">
      <dsp:nvSpPr>
        <dsp:cNvPr id="0" name=""/>
        <dsp:cNvSpPr/>
      </dsp:nvSpPr>
      <dsp:spPr>
        <a:xfrm>
          <a:off x="8405289" y="4892414"/>
          <a:ext cx="89648" cy="36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8405289" y="4892414"/>
        <a:ext cx="89648" cy="3625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48B4D-6AB1-4D1A-A4EC-9C3ED46E3119}" type="datetimeFigureOut">
              <a:rPr lang="uk-UA" smtClean="0"/>
              <a:pPr/>
              <a:t>27.08.2017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305D9-BA6A-4BFD-8048-6183A6BE468F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923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305D9-BA6A-4BFD-8048-6183A6BE468F}" type="slidenum">
              <a:rPr lang="uk-UA" smtClean="0"/>
              <a:pPr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7334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305D9-BA6A-4BFD-8048-6183A6BE468F}" type="slidenum">
              <a:rPr lang="uk-UA" smtClean="0"/>
              <a:pPr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3042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305D9-BA6A-4BFD-8048-6183A6BE468F}" type="slidenum">
              <a:rPr lang="uk-UA" smtClean="0"/>
              <a:pPr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0171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305D9-BA6A-4BFD-8048-6183A6BE468F}" type="slidenum">
              <a:rPr lang="uk-UA" smtClean="0"/>
              <a:pPr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0170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pPr/>
              <a:t>27.08.2017</a:t>
            </a:fld>
            <a:endParaRPr lang="uk-UA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pPr/>
              <a:t>27.08.2017</a:t>
            </a:fld>
            <a:endParaRPr lang="uk-UA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pPr/>
              <a:t>27.08.2017</a:t>
            </a:fld>
            <a:endParaRPr lang="uk-UA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77724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14400" y="3941763"/>
            <a:ext cx="77724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pPr/>
              <a:t>27.08.2017</a:t>
            </a:fld>
            <a:endParaRPr lang="uk-UA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0AC26-3267-406C-B1C3-6D85485D922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6495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8F097-B807-4FB4-A655-F08850FA6C9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29309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625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301625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7477A-832F-4DEB-8DB4-C71B6B9D865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44790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4358B-4A27-4F14-BF80-247317213E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6C504-9FA8-4A47-8E25-1368DDE285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A4BAC-D873-4FE9-89C8-7991554BBB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1298B-AD40-4DCA-8EBC-28C3C5C34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pPr/>
              <a:t>27.08.2017</a:t>
            </a:fld>
            <a:endParaRPr lang="uk-UA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B38C6-440B-4F7A-8FE3-303D2FE5AE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B123-601A-41E9-A5EA-C32717F8BE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4BF3E-D85D-44CB-AFC3-884A274B4E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CAD26-1FD5-4D2D-85AD-FF9EBEFE0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DC9F7-A3D7-4389-95AA-3A5F037D3B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64C34-AB92-4076-BF53-B7F0A589D1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BBEA8-BF8B-4B06-8CCE-5097902E0F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65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1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943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pPr/>
              <a:t>27.08.2017</a:t>
            </a:fld>
            <a:endParaRPr lang="uk-UA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77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132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8590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5036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71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057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986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0231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0AC26-3267-406C-B1C3-6D85485D922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5548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8F097-B807-4FB4-A655-F08850FA6C9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65472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pPr/>
              <a:t>27.08.2017</a:t>
            </a:fld>
            <a:endParaRPr lang="uk-UA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625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301625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7477A-832F-4DEB-8DB4-C71B6B9D865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94352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pPr/>
              <a:t>27.08.2017</a:t>
            </a:fld>
            <a:endParaRPr lang="uk-UA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pPr/>
              <a:t>27.08.2017</a:t>
            </a:fld>
            <a:endParaRPr lang="uk-UA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pPr/>
              <a:t>27.08.2017</a:t>
            </a:fld>
            <a:endParaRPr lang="uk-UA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pPr/>
              <a:t>27.08.2017</a:t>
            </a:fld>
            <a:endParaRPr lang="uk-UA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pPr/>
              <a:t>27.08.2017</a:t>
            </a:fld>
            <a:endParaRPr lang="uk-UA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5053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50533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50534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05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fld id="{B7983A04-3C9A-4DA3-B0F3-04942C2F1FC2}" type="datetimeFigureOut">
              <a:rPr lang="uk-UA" smtClean="0"/>
              <a:pPr/>
              <a:t>27.08.2017</a:t>
            </a:fld>
            <a:endParaRPr lang="uk-UA"/>
          </a:p>
        </p:txBody>
      </p:sp>
      <p:sp>
        <p:nvSpPr>
          <p:cNvPr id="1505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uk-UA"/>
          </a:p>
        </p:txBody>
      </p:sp>
      <p:sp>
        <p:nvSpPr>
          <p:cNvPr id="1505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FC0B8299-0F93-4A9B-8A10-377C571D9199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50540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737" r:id="rId13"/>
    <p:sldLayoutId id="2147483738" r:id="rId14"/>
    <p:sldLayoutId id="2147483739" r:id="rId15"/>
  </p:sldLayoutIdLst>
  <p:transition spd="slow">
    <p:strips dir="rd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9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20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21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</p:grpSp>
        <p:grpSp>
          <p:nvGrpSpPr>
            <p:cNvPr id="2058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17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8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</p:grpSp>
      </p:grpSp>
      <p:sp>
        <p:nvSpPr>
          <p:cNvPr id="205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2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2813" y="6251575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4388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080A8614-8D62-4976-B6E9-43439D74F8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spd="slow">
    <p:strips dir="rd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3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7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4.emf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941782" y="476672"/>
            <a:ext cx="7806681" cy="1944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</a:rPr>
              <a:t>«</a:t>
            </a:r>
            <a:r>
              <a:rPr lang="ru-RU" sz="2400" b="1" i="1" dirty="0" err="1" smtClean="0">
                <a:solidFill>
                  <a:schemeClr val="bg2">
                    <a:lumMod val="10000"/>
                  </a:schemeClr>
                </a:solidFill>
              </a:rPr>
              <a:t>Виховання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</a:rPr>
              <a:t>юних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</a:rPr>
              <a:t>патріотів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</a:rPr>
              <a:t>України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</a:rPr>
              <a:t> на засадах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</a:rPr>
              <a:t>національної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</a:rPr>
              <a:t>гідності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</a:rPr>
              <a:t>високої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</a:rPr>
              <a:t>самосвідомості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</a:rPr>
              <a:t> та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</a:rPr>
              <a:t>активної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</a:rPr>
              <a:t>громадянської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</a:rPr>
              <a:t>позиції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</a:rPr>
              <a:t>, здорового способу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</a:rPr>
              <a:t>життя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</a:rPr>
              <a:t> духовно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</a:rPr>
              <a:t>багатої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</a:rPr>
              <a:t> та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</a:rPr>
              <a:t>фізично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</a:rPr>
              <a:t>розвиненої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bg2">
                    <a:lumMod val="10000"/>
                  </a:schemeClr>
                </a:solidFill>
              </a:rPr>
              <a:t>особистості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</a:rPr>
              <a:t>»</a:t>
            </a:r>
            <a:endParaRPr lang="en-US" sz="24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3" y="-36796"/>
            <a:ext cx="1201903" cy="6834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296" y="-17351"/>
            <a:ext cx="757096" cy="68753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7624" y="5589240"/>
            <a:ext cx="665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Березоворудська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загальноосвітня школа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– III 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ступенів</a:t>
            </a:r>
          </a:p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2017 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26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6648251"/>
              </p:ext>
            </p:extLst>
          </p:nvPr>
        </p:nvGraphicFramePr>
        <p:xfrm>
          <a:off x="871538" y="2674938"/>
          <a:ext cx="7408862" cy="345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Monotype Corsiva" pitchFamily="66" charset="0"/>
              </a:rPr>
              <a:t>Зустріч з учасником АТО </a:t>
            </a:r>
            <a:endParaRPr lang="uk-UA" b="1" dirty="0">
              <a:latin typeface="Monotype Corsiva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3203848" y="6021288"/>
            <a:ext cx="5184576" cy="83671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err="1">
                <a:latin typeface="+mj-lt"/>
              </a:rPr>
              <a:t>Зустріч</a:t>
            </a:r>
            <a:r>
              <a:rPr lang="ru-RU" sz="2000" dirty="0">
                <a:latin typeface="+mj-lt"/>
              </a:rPr>
              <a:t> з </a:t>
            </a:r>
            <a:r>
              <a:rPr lang="ru-RU" sz="2000" dirty="0" err="1">
                <a:latin typeface="+mj-lt"/>
              </a:rPr>
              <a:t>учасником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Антитерористичної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операції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Мостовим</a:t>
            </a:r>
            <a:r>
              <a:rPr lang="ru-RU" sz="2000" dirty="0">
                <a:latin typeface="+mj-lt"/>
              </a:rPr>
              <a:t> Василем Павловичем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1340768"/>
            <a:ext cx="1691680" cy="1800200"/>
          </a:xfrm>
          <a:prstGeom prst="round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r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5119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3296803" cy="219786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День </a:t>
            </a:r>
            <a:r>
              <a:rPr lang="uk-UA" dirty="0" err="1" smtClean="0"/>
              <a:t>Пам</a:t>
            </a:r>
            <a:r>
              <a:rPr lang="en-US" dirty="0"/>
              <a:t>`</a:t>
            </a:r>
            <a:r>
              <a:rPr lang="uk-UA" dirty="0" smtClean="0"/>
              <a:t>яті та </a:t>
            </a:r>
            <a:r>
              <a:rPr lang="uk-UA" dirty="0"/>
              <a:t>П</a:t>
            </a:r>
            <a:r>
              <a:rPr lang="uk-UA" dirty="0" smtClean="0"/>
              <a:t>римирення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384" y="1454312"/>
            <a:ext cx="3558536" cy="23723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09" y="4267700"/>
            <a:ext cx="3646370" cy="24309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986650"/>
            <a:ext cx="4067944" cy="27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6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746903"/>
              </p:ext>
            </p:extLst>
          </p:nvPr>
        </p:nvGraphicFramePr>
        <p:xfrm>
          <a:off x="871538" y="1556792"/>
          <a:ext cx="740886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7813"/>
            <a:ext cx="81472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latin typeface="Monotype Corsiva" pitchFamily="66" charset="0"/>
              </a:rPr>
              <a:t>Мітинг-реквієм, присвячений загиблим воїнам у роки Другої світової війни</a:t>
            </a:r>
            <a:endParaRPr lang="uk-UA" sz="40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6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195052"/>
            <a:ext cx="3519849" cy="256232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Соборна Україна</a:t>
            </a: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16" y="4111636"/>
            <a:ext cx="3290384" cy="27137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349" y="1395949"/>
            <a:ext cx="2099327" cy="27991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71" y="1452379"/>
            <a:ext cx="1976267" cy="26350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94050"/>
            <a:ext cx="2505472" cy="294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latin typeface="Monotype Corsiva" pitchFamily="66" charset="0"/>
              </a:rPr>
              <a:t>Мітинг-реквієм,  присвячений Голодомору 1932-1933 рр.</a:t>
            </a:r>
            <a:endParaRPr lang="uk-UA" sz="4000" dirty="0">
              <a:latin typeface="Monotype Corsiva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2918" y="1358769"/>
            <a:ext cx="3240360" cy="2850619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Скругленный прямоугольник 6"/>
          <p:cNvSpPr/>
          <p:nvPr/>
        </p:nvSpPr>
        <p:spPr>
          <a:xfrm>
            <a:off x="1331640" y="3507600"/>
            <a:ext cx="4166016" cy="3233768"/>
          </a:xfrm>
          <a:prstGeom prst="round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Скругленный прямоугольник 10"/>
          <p:cNvSpPr/>
          <p:nvPr/>
        </p:nvSpPr>
        <p:spPr>
          <a:xfrm>
            <a:off x="4716016" y="1506082"/>
            <a:ext cx="3995936" cy="4003036"/>
          </a:xfrm>
          <a:prstGeom prst="round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3631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179192"/>
            <a:ext cx="4618856" cy="249436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Голодомор-н</a:t>
            </a:r>
            <a:r>
              <a:rPr lang="ru-RU" dirty="0" err="1" smtClean="0"/>
              <a:t>айчорніший</a:t>
            </a:r>
            <a:r>
              <a:rPr lang="ru-RU" dirty="0" smtClean="0"/>
              <a:t> </a:t>
            </a:r>
            <a:r>
              <a:rPr lang="ru-RU" dirty="0"/>
              <a:t>час в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44824"/>
            <a:ext cx="3525654" cy="2334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44824"/>
            <a:ext cx="4040545" cy="267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" y="1447779"/>
            <a:ext cx="3923928" cy="29429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41" y="3761656"/>
            <a:ext cx="4128459" cy="30963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61656"/>
            <a:ext cx="3960440" cy="29703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Голокост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447779"/>
            <a:ext cx="3063374" cy="229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5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8839087"/>
              </p:ext>
            </p:extLst>
          </p:nvPr>
        </p:nvGraphicFramePr>
        <p:xfrm>
          <a:off x="539552" y="1556792"/>
          <a:ext cx="8122096" cy="51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Волонтерська допомога </a:t>
            </a:r>
            <a:br>
              <a:rPr lang="uk-UA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старожилам села</a:t>
            </a:r>
            <a:endParaRPr lang="uk-UA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433572"/>
              </p:ext>
            </p:extLst>
          </p:nvPr>
        </p:nvGraphicFramePr>
        <p:xfrm>
          <a:off x="867569" y="1713979"/>
          <a:ext cx="7408862" cy="345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5" name="Овал 4"/>
          <p:cNvSpPr/>
          <p:nvPr/>
        </p:nvSpPr>
        <p:spPr>
          <a:xfrm>
            <a:off x="25381" y="2707525"/>
            <a:ext cx="2915816" cy="3228512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Овал 5"/>
          <p:cNvSpPr/>
          <p:nvPr/>
        </p:nvSpPr>
        <p:spPr>
          <a:xfrm>
            <a:off x="1835696" y="4444704"/>
            <a:ext cx="2959194" cy="2671162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Овал 7"/>
          <p:cNvSpPr/>
          <p:nvPr/>
        </p:nvSpPr>
        <p:spPr>
          <a:xfrm>
            <a:off x="3563889" y="1703289"/>
            <a:ext cx="5534266" cy="5154711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TextBox 9"/>
          <p:cNvSpPr txBox="1"/>
          <p:nvPr/>
        </p:nvSpPr>
        <p:spPr>
          <a:xfrm>
            <a:off x="899592" y="226095"/>
            <a:ext cx="712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Зустріч із дитиною війни </a:t>
            </a:r>
          </a:p>
          <a:p>
            <a:pPr algn="ctr"/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Тараненко Ніною Степанівною</a:t>
            </a:r>
            <a:endParaRPr lang="uk-UA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55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5202445"/>
              </p:ext>
            </p:extLst>
          </p:nvPr>
        </p:nvGraphicFramePr>
        <p:xfrm>
          <a:off x="611560" y="1600200"/>
          <a:ext cx="8075240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Туристсько-пошукові експедиції</a:t>
            </a:r>
            <a:endParaRPr lang="uk-UA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09" y="0"/>
            <a:ext cx="9634369" cy="675421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9752" y="908720"/>
            <a:ext cx="5915000" cy="1872208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uk-UA" sz="2800" i="1" dirty="0" smtClean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можна не любити Україну:</a:t>
            </a:r>
            <a:br>
              <a:rPr lang="uk-UA" sz="2800" i="1" dirty="0" smtClean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i="1" dirty="0" smtClean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вишневу, калинову, солов'їну.</a:t>
            </a:r>
            <a:br>
              <a:rPr lang="uk-UA" sz="2800" i="1" dirty="0" smtClean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 smtClean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800" i="1" dirty="0" smtClean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Волошки в полі, мальви коло хати,</a:t>
            </a:r>
            <a:br>
              <a:rPr lang="uk-UA" sz="2800" i="1" dirty="0" smtClean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i="1" dirty="0" smtClean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колискову, що співала мати</a:t>
            </a:r>
            <a:r>
              <a:rPr lang="en-US" sz="2800" i="1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6308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cr3-qt-win32-3.0.51-2\101NIKON\Всяке таке\Робочий стіл\2016\Робочий стіл\1\DSC_24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324528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cr3-qt-win32-3.0.51-2\101NIKON\Всяке таке\Робочий стіл\2016\Робочий стіл\1\DSC_25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2185846" cy="1793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D:\cr3-qt-win32-3.0.51-2\101NIKON\Всяке таке\Робочий стіл\2016\Робочий стіл\1\DSC_25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17" y="4005063"/>
            <a:ext cx="3965884" cy="2540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cr3-qt-win32-3.0.51-2\101NIKON\Всяке таке\Робочий стіл\2016\Робочий стіл\1\DSC_24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63813"/>
            <a:ext cx="1763688" cy="1763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94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16" y="1449160"/>
            <a:ext cx="7956376" cy="526980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5" y="4361641"/>
            <a:ext cx="3559101" cy="2357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6160"/>
            <a:ext cx="917765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   </a:t>
            </a:r>
            <a:r>
              <a:rPr lang="uk-UA" sz="36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Виставка квітів до Дня </a:t>
            </a:r>
            <a:r>
              <a:rPr lang="uk-UA" sz="36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Визволення </a:t>
            </a:r>
            <a:r>
              <a:rPr lang="uk-UA" sz="36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Пирятинщини</a:t>
            </a:r>
            <a:r>
              <a:rPr lang="uk-UA" sz="36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36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від </a:t>
            </a:r>
            <a:r>
              <a:rPr lang="uk-UA" sz="36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фашистських загарбників</a:t>
            </a:r>
            <a:endParaRPr lang="en-US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65" y="4672467"/>
            <a:ext cx="2620527" cy="1735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039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28800"/>
            <a:ext cx="3836863" cy="255790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Парад вишиванок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14773"/>
            <a:ext cx="3707904" cy="2471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86709"/>
            <a:ext cx="3727587" cy="2506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45025"/>
            <a:ext cx="374441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3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uk-UA" dirty="0" smtClean="0"/>
              <a:t>Участь у районних виховних заходах</a:t>
            </a:r>
            <a:endParaRPr lang="en-US" dirty="0"/>
          </a:p>
        </p:txBody>
      </p:sp>
      <p:pic>
        <p:nvPicPr>
          <p:cNvPr id="29701" name="Объект 8"/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4229256"/>
            <a:ext cx="4162393" cy="2446586"/>
          </a:xfrm>
        </p:spPr>
      </p:pic>
      <p:pic>
        <p:nvPicPr>
          <p:cNvPr id="29702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1840" y="4028264"/>
            <a:ext cx="4160372" cy="256185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914" y="1412776"/>
            <a:ext cx="3382353" cy="2766532"/>
          </a:xfrm>
          <a:prstGeom prst="rect">
            <a:avLst/>
          </a:prstGeom>
        </p:spPr>
      </p:pic>
      <p:pic>
        <p:nvPicPr>
          <p:cNvPr id="29699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3512165" cy="2816480"/>
          </a:xfrm>
        </p:spPr>
      </p:pic>
      <p:pic>
        <p:nvPicPr>
          <p:cNvPr id="29700" name="Объект 7"/>
          <p:cNvPicPr>
            <a:picLocks noGrp="1" noChangeAspect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1412776"/>
            <a:ext cx="2800053" cy="2615488"/>
          </a:xfrm>
        </p:spPr>
      </p:pic>
    </p:spTree>
    <p:extLst>
      <p:ext uri="{BB962C8B-B14F-4D97-AF65-F5344CB8AC3E}">
        <p14:creationId xmlns:p14="http://schemas.microsoft.com/office/powerpoint/2010/main" val="258226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44" y="3886201"/>
            <a:ext cx="3923928" cy="294294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3321091" cy="249081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400" dirty="0" smtClean="0"/>
              <a:t>  </a:t>
            </a:r>
            <a:br>
              <a:rPr lang="uk-UA" sz="2400" dirty="0" smtClean="0"/>
            </a:br>
            <a:r>
              <a:rPr lang="uk-UA" sz="2400" dirty="0" smtClean="0"/>
              <a:t> Всеукраїнська </a:t>
            </a:r>
            <a:r>
              <a:rPr lang="uk-UA" sz="2400" dirty="0" err="1"/>
              <a:t>дитячо</a:t>
            </a:r>
            <a:r>
              <a:rPr lang="uk-UA" sz="2400" dirty="0"/>
              <a:t> – </a:t>
            </a:r>
            <a:r>
              <a:rPr lang="uk-UA" sz="2400" dirty="0" smtClean="0"/>
              <a:t>юнацьк</a:t>
            </a:r>
            <a:r>
              <a:rPr lang="uk-UA" sz="2400" dirty="0"/>
              <a:t>а</a:t>
            </a:r>
            <a:r>
              <a:rPr lang="uk-UA" sz="2400" dirty="0" smtClean="0"/>
              <a:t> </a:t>
            </a:r>
            <a:r>
              <a:rPr lang="uk-UA" sz="2400" dirty="0"/>
              <a:t>військово – </a:t>
            </a:r>
            <a:r>
              <a:rPr lang="uk-UA" sz="2400" dirty="0" smtClean="0"/>
              <a:t>патріотична гра </a:t>
            </a:r>
            <a:br>
              <a:rPr lang="uk-UA" sz="2400" dirty="0" smtClean="0"/>
            </a:br>
            <a:r>
              <a:rPr lang="uk-UA" sz="2400" dirty="0" smtClean="0"/>
              <a:t>«Сокіл</a:t>
            </a:r>
            <a:r>
              <a:rPr lang="uk-UA" sz="2400" dirty="0"/>
              <a:t>» ( « Джура</a:t>
            </a:r>
            <a:r>
              <a:rPr lang="uk-UA" sz="2400" dirty="0" smtClean="0"/>
              <a:t>»)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20813"/>
            <a:ext cx="3747036" cy="281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6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05064"/>
            <a:ext cx="4644008" cy="2852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51" y="1453792"/>
            <a:ext cx="3851920" cy="2551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71" y="1453792"/>
            <a:ext cx="4680718" cy="31002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116" y="3900898"/>
            <a:ext cx="4173073" cy="2763984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Вибори </a:t>
            </a:r>
            <a:r>
              <a:rPr lang="uk-UA" dirty="0"/>
              <a:t>ш</a:t>
            </a:r>
            <a:r>
              <a:rPr lang="uk-UA" dirty="0" smtClean="0"/>
              <a:t>кільного президента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8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692" y="969333"/>
            <a:ext cx="2808078" cy="21060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75391"/>
            <a:ext cx="2700941" cy="18002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Родинне виховання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04" y="3445988"/>
            <a:ext cx="5112068" cy="3422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4" y="4553393"/>
            <a:ext cx="3510969" cy="21911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071" y="2661893"/>
            <a:ext cx="2991321" cy="1993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745" y="2692917"/>
            <a:ext cx="2667919" cy="17656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54" y="1088701"/>
            <a:ext cx="2902986" cy="1935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1" y="1268724"/>
            <a:ext cx="2895576" cy="1930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029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4000" smtClean="0"/>
              <a:t>Тижні сім</a:t>
            </a:r>
            <a:r>
              <a:rPr lang="en-US" sz="4000" smtClean="0">
                <a:cs typeface="Arial" charset="0"/>
              </a:rPr>
              <a:t>‘</a:t>
            </a:r>
            <a:r>
              <a:rPr lang="uk-UA" sz="4000" smtClean="0">
                <a:cs typeface="Arial" charset="0"/>
              </a:rPr>
              <a:t>ї, школи, громадськості</a:t>
            </a:r>
            <a:endParaRPr lang="en-US" sz="4000" smtClean="0">
              <a:cs typeface="Arial" charset="0"/>
            </a:endParaRPr>
          </a:p>
        </p:txBody>
      </p:sp>
      <p:sp>
        <p:nvSpPr>
          <p:cNvPr id="311300" name="Rectangle 4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endParaRPr lang="uk-UA" sz="2800" dirty="0" smtClean="0"/>
          </a:p>
        </p:txBody>
      </p:sp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554163"/>
            <a:ext cx="5091608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3554413"/>
            <a:ext cx="4470400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4713" y="1265238"/>
            <a:ext cx="3803650" cy="2519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31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smtClean="0"/>
              <a:t>День Театру</a:t>
            </a:r>
            <a:endParaRPr lang="en-US" dirty="0"/>
          </a:p>
        </p:txBody>
      </p:sp>
      <p:pic>
        <p:nvPicPr>
          <p:cNvPr id="1331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874" y="1284809"/>
            <a:ext cx="3706812" cy="24542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3317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993" y="1315519"/>
            <a:ext cx="3938587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070771"/>
            <a:ext cx="3746500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74" y="3923781"/>
            <a:ext cx="3706812" cy="252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0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6579225"/>
              </p:ext>
            </p:extLst>
          </p:nvPr>
        </p:nvGraphicFramePr>
        <p:xfrm>
          <a:off x="467544" y="1196752"/>
          <a:ext cx="8352928" cy="547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5400" b="1" dirty="0" smtClean="0">
                <a:latin typeface="Monotype Corsiva" pitchFamily="66" charset="0"/>
              </a:rPr>
              <a:t>Музей народознавства </a:t>
            </a:r>
            <a:endParaRPr lang="uk-UA" sz="5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8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6536" cy="6757865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9665646"/>
              </p:ext>
            </p:extLst>
          </p:nvPr>
        </p:nvGraphicFramePr>
        <p:xfrm>
          <a:off x="899592" y="1412776"/>
          <a:ext cx="7344816" cy="471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Завдання: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017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8134903"/>
              </p:ext>
            </p:extLst>
          </p:nvPr>
        </p:nvGraphicFramePr>
        <p:xfrm>
          <a:off x="0" y="1556792"/>
          <a:ext cx="9144000" cy="5178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04663"/>
            <a:ext cx="7772400" cy="101614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Monotype Corsiva" pitchFamily="66" charset="0"/>
              </a:rPr>
              <a:t/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err="1" smtClean="0">
                <a:latin typeface="Monotype Corsiva" pitchFamily="66" charset="0"/>
              </a:rPr>
              <a:t>Кімната</a:t>
            </a:r>
            <a:r>
              <a:rPr lang="ru-RU" b="1" dirty="0" smtClean="0">
                <a:latin typeface="Monotype Corsiva" pitchFamily="66" charset="0"/>
              </a:rPr>
              <a:t>-музей </a:t>
            </a:r>
            <a:r>
              <a:rPr lang="ru-RU" b="1" dirty="0" err="1">
                <a:latin typeface="Monotype Corsiva" pitchFamily="66" charset="0"/>
              </a:rPr>
              <a:t>поета-пісняра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Дмитра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Омеляновича</a:t>
            </a:r>
            <a:r>
              <a:rPr lang="ru-RU" b="1" dirty="0">
                <a:latin typeface="Monotype Corsiva" pitchFamily="66" charset="0"/>
              </a:rPr>
              <a:t> Луценка</a:t>
            </a:r>
            <a:br>
              <a:rPr lang="ru-RU" b="1" dirty="0">
                <a:latin typeface="Monotype Corsiva" pitchFamily="66" charset="0"/>
              </a:rPr>
            </a:br>
            <a:r>
              <a:rPr lang="uk-UA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4885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6274881"/>
              </p:ext>
            </p:extLst>
          </p:nvPr>
        </p:nvGraphicFramePr>
        <p:xfrm>
          <a:off x="395536" y="1600200"/>
          <a:ext cx="8291264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Засідання  у літературно-мистецької світлиці «Берегиня»</a:t>
            </a:r>
            <a:endParaRPr lang="uk-UA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71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5" y="1420813"/>
            <a:ext cx="3977355" cy="270181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«Ой, на Івана, на Купала!»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69" y="1543163"/>
            <a:ext cx="3990803" cy="26432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3" y="3836546"/>
            <a:ext cx="4315258" cy="28581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693" y="4150514"/>
            <a:ext cx="3923928" cy="259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2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uk-UA" dirty="0" smtClean="0"/>
              <a:t>Екологічна конференція</a:t>
            </a:r>
            <a:endParaRPr lang="en-US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255" y="1676400"/>
            <a:ext cx="3944120" cy="463292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1844824"/>
            <a:ext cx="4596629" cy="4464496"/>
          </a:xfrm>
        </p:spPr>
      </p:pic>
      <p:sp>
        <p:nvSpPr>
          <p:cNvPr id="5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5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70294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Куди не глянь, свята земля…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76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0"/>
            <a:ext cx="10178143" cy="67413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6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3999" cy="705678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492" y="3826651"/>
            <a:ext cx="3692804" cy="26986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0293"/>
            <a:ext cx="5329868" cy="4615052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Наші випускники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396" y="1910294"/>
            <a:ext cx="3261899" cy="21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2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Символічні сліди</a:t>
            </a:r>
            <a:endParaRPr lang="en-US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00563"/>
            <a:ext cx="3096344" cy="439248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40834"/>
            <a:ext cx="3363838" cy="448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5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202031244"/>
              </p:ext>
            </p:extLst>
          </p:nvPr>
        </p:nvGraphicFramePr>
        <p:xfrm>
          <a:off x="1331640" y="332656"/>
          <a:ext cx="6744072" cy="5936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Скругленный прямоугольник 17"/>
          <p:cNvSpPr/>
          <p:nvPr/>
        </p:nvSpPr>
        <p:spPr>
          <a:xfrm>
            <a:off x="4716016" y="332656"/>
            <a:ext cx="3384376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TextBox 18"/>
          <p:cNvSpPr txBox="1"/>
          <p:nvPr/>
        </p:nvSpPr>
        <p:spPr>
          <a:xfrm>
            <a:off x="4932040" y="447055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Знаю історію України та рідного краю - Пирятинщини 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85204" y="2132856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Знаю традиції та звичаї свого народу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75656" y="2132855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Пишаюся тим, що я українець.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53713" y="3303406"/>
            <a:ext cx="33293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Прагну жити </a:t>
            </a:r>
          </a:p>
          <a:p>
            <a:pPr lvl="0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 Україні, </a:t>
            </a:r>
          </a:p>
          <a:p>
            <a:pPr lvl="0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пов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язати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з нею</a:t>
            </a:r>
          </a:p>
          <a:p>
            <a:pPr lvl="0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свою долю.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331640" y="332657"/>
            <a:ext cx="3384376" cy="158417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Володію рідною  мовою</a:t>
            </a:r>
            <a:endParaRPr lang="uk-UA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367644" y="4873066"/>
            <a:ext cx="3348372" cy="158027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" name="TextBox 26"/>
          <p:cNvSpPr txBox="1"/>
          <p:nvPr/>
        </p:nvSpPr>
        <p:spPr>
          <a:xfrm>
            <a:off x="1442711" y="4917067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Поважаю Конституцію України та виконую норми Законів України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716016" y="4725144"/>
            <a:ext cx="3384376" cy="1728192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Служитиму Вітчизні на шляху її становлення як суверенної та незалежної держави  </a:t>
            </a:r>
            <a:endParaRPr lang="uk-UA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52120" y="3501008"/>
            <a:ext cx="20592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Поважаю </a:t>
            </a: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свободу 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та демократію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2290354" y="1984068"/>
            <a:ext cx="5088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+mj-lt"/>
              </a:rPr>
              <a:t>Модель  випускника школи</a:t>
            </a:r>
            <a:endParaRPr lang="uk-UA" sz="2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735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Робочий стіл\s588668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28" y="147464"/>
            <a:ext cx="3470941" cy="23139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88" y="4400083"/>
            <a:ext cx="3579347" cy="23864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0778" y="5013176"/>
            <a:ext cx="3761511" cy="18448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1312" y="199364"/>
            <a:ext cx="3542688" cy="23488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16" y="138533"/>
            <a:ext cx="2700345" cy="23202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6713" y="4522024"/>
            <a:ext cx="3483221" cy="23544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197">
            <a:off x="302732" y="2260231"/>
            <a:ext cx="3491880" cy="23375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698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1554">
            <a:off x="173195" y="177000"/>
            <a:ext cx="2917796" cy="235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197">
            <a:off x="43393" y="4906629"/>
            <a:ext cx="2825940" cy="193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375" y="126673"/>
            <a:ext cx="3243263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592">
            <a:off x="5980113" y="347039"/>
            <a:ext cx="2912439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681" y="4860378"/>
            <a:ext cx="4138936" cy="21687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220">
            <a:off x="2497747" y="4620678"/>
            <a:ext cx="3415255" cy="234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9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«Підтримай наших!»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4346818"/>
            <a:ext cx="2620063" cy="2692072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Прямоугольник 6"/>
          <p:cNvSpPr/>
          <p:nvPr/>
        </p:nvSpPr>
        <p:spPr>
          <a:xfrm>
            <a:off x="6767736" y="1484784"/>
            <a:ext cx="2376264" cy="2304256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Блок-схема: перфолента 7"/>
          <p:cNvSpPr/>
          <p:nvPr/>
        </p:nvSpPr>
        <p:spPr bwMode="auto">
          <a:xfrm>
            <a:off x="5448590" y="4847044"/>
            <a:ext cx="3695410" cy="2182356"/>
          </a:xfrm>
          <a:prstGeom prst="flowChartPunchedTap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Учні</a:t>
            </a:r>
            <a:r>
              <a:rPr kumimoji="0" lang="uk-UA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школи активно підтримують  воїнів, які захищають нас на сході України: пишуть листи, виготовляють вироби, збирають кошти, проводять ярмарки.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2438615"/>
            <a:ext cx="2227825" cy="2408429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Прямоугольник 9"/>
          <p:cNvSpPr/>
          <p:nvPr/>
        </p:nvSpPr>
        <p:spPr>
          <a:xfrm>
            <a:off x="827584" y="1700808"/>
            <a:ext cx="3528392" cy="2878118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000" b="-7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Прямоугольник 4"/>
          <p:cNvSpPr/>
          <p:nvPr/>
        </p:nvSpPr>
        <p:spPr>
          <a:xfrm>
            <a:off x="9547" y="4346818"/>
            <a:ext cx="2448272" cy="2476048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0200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err="1" smtClean="0"/>
              <a:t>Флешмоб</a:t>
            </a:r>
            <a:r>
              <a:rPr lang="uk-UA" dirty="0" smtClean="0"/>
              <a:t> « За єдину Україну 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0244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015" y="1557338"/>
            <a:ext cx="4096197" cy="2159000"/>
          </a:xfrm>
        </p:spPr>
      </p:pic>
      <p:pic>
        <p:nvPicPr>
          <p:cNvPr id="10246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554163"/>
            <a:ext cx="463041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3799387"/>
            <a:ext cx="4468813" cy="256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16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56792"/>
            <a:ext cx="3635896" cy="240819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Музей Бойової Слави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13" y="1442540"/>
            <a:ext cx="2841622" cy="29311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947" y="4033123"/>
            <a:ext cx="3862187" cy="25580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03" y="4394577"/>
            <a:ext cx="3736873" cy="219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8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556792"/>
            <a:ext cx="3255250" cy="2688248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000" r="-13000"/>
            </a:stretch>
          </a:blip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914400" y="1600200"/>
          <a:ext cx="7772400" cy="48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Monotype Corsiva" pitchFamily="66" charset="0"/>
              </a:rPr>
              <a:t>Уроки Мужності </a:t>
            </a:r>
            <a:endParaRPr lang="uk-UA" b="1" dirty="0"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27865" y="1268760"/>
            <a:ext cx="2983921" cy="2664296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2696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10">
  <a:themeElements>
    <a:clrScheme name="Другая 13">
      <a:dk1>
        <a:srgbClr val="000000"/>
      </a:dk1>
      <a:lt1>
        <a:srgbClr val="FFFFFF"/>
      </a:lt1>
      <a:dk2>
        <a:srgbClr val="660033"/>
      </a:dk2>
      <a:lt2>
        <a:srgbClr val="666699"/>
      </a:lt2>
      <a:accent1>
        <a:srgbClr val="95A3D1"/>
      </a:accent1>
      <a:accent2>
        <a:srgbClr val="FFFF66"/>
      </a:accent2>
      <a:accent3>
        <a:srgbClr val="FFFFFF"/>
      </a:accent3>
      <a:accent4>
        <a:srgbClr val="000000"/>
      </a:accent4>
      <a:accent5>
        <a:srgbClr val="FFC000"/>
      </a:accent5>
      <a:accent6>
        <a:srgbClr val="FFC000"/>
      </a:accent6>
      <a:hlink>
        <a:srgbClr val="5A84D8"/>
      </a:hlink>
      <a:folHlink>
        <a:srgbClr val="A3A3C1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1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Слои">
  <a:themeElements>
    <a:clrScheme name="1_Слои 10">
      <a:dk1>
        <a:srgbClr val="000000"/>
      </a:dk1>
      <a:lt1>
        <a:srgbClr val="FFFFFF"/>
      </a:lt1>
      <a:dk2>
        <a:srgbClr val="660033"/>
      </a:dk2>
      <a:lt2>
        <a:srgbClr val="666699"/>
      </a:lt2>
      <a:accent1>
        <a:srgbClr val="95A3D1"/>
      </a:accent1>
      <a:accent2>
        <a:srgbClr val="FFFF66"/>
      </a:accent2>
      <a:accent3>
        <a:srgbClr val="FFFFFF"/>
      </a:accent3>
      <a:accent4>
        <a:srgbClr val="000000"/>
      </a:accent4>
      <a:accent5>
        <a:srgbClr val="C8CEE5"/>
      </a:accent5>
      <a:accent6>
        <a:srgbClr val="E7E75C"/>
      </a:accent6>
      <a:hlink>
        <a:srgbClr val="5A84D8"/>
      </a:hlink>
      <a:folHlink>
        <a:srgbClr val="CCCC99"/>
      </a:folHlink>
    </a:clrScheme>
    <a:fontScheme name="1_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11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358</Words>
  <Application>Microsoft Office PowerPoint</Application>
  <PresentationFormat>Экран (4:3)</PresentationFormat>
  <Paragraphs>69</Paragraphs>
  <Slides>39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39</vt:i4>
      </vt:variant>
    </vt:vector>
  </HeadingPairs>
  <TitlesOfParts>
    <vt:vector size="49" baseType="lpstr">
      <vt:lpstr>Arial</vt:lpstr>
      <vt:lpstr>Calibri</vt:lpstr>
      <vt:lpstr>Candara</vt:lpstr>
      <vt:lpstr>Monotype Corsiva</vt:lpstr>
      <vt:lpstr>Symbol</vt:lpstr>
      <vt:lpstr>Times New Roman</vt:lpstr>
      <vt:lpstr>Wingdings</vt:lpstr>
      <vt:lpstr>Тема10</vt:lpstr>
      <vt:lpstr>1_Слои</vt:lpstr>
      <vt:lpstr>Волна</vt:lpstr>
      <vt:lpstr>Презентация PowerPoint</vt:lpstr>
      <vt:lpstr>Як можна не любити Україну: вишневу, калинову, солов'їну.   Волошки в полі, мальви коло хати, І колискову, що співала мати!</vt:lpstr>
      <vt:lpstr>Завдання:</vt:lpstr>
      <vt:lpstr>Презентация PowerPoint</vt:lpstr>
      <vt:lpstr>Презентация PowerPoint</vt:lpstr>
      <vt:lpstr>«Підтримай наших!»</vt:lpstr>
      <vt:lpstr>Флешмоб « За єдину Україну »</vt:lpstr>
      <vt:lpstr>Музей Бойової Слави</vt:lpstr>
      <vt:lpstr>Уроки Мужності </vt:lpstr>
      <vt:lpstr>Зустріч з учасником АТО </vt:lpstr>
      <vt:lpstr>  День Пам`яті та Примирення</vt:lpstr>
      <vt:lpstr>Мітинг-реквієм, присвячений загиблим воїнам у роки Другої світової війни</vt:lpstr>
      <vt:lpstr>   Соборна Україна</vt:lpstr>
      <vt:lpstr>Мітинг-реквієм,  присвячений Голодомору 1932-1933 рр.</vt:lpstr>
      <vt:lpstr>Голодомор-найчорніший час в історії України</vt:lpstr>
      <vt:lpstr>Голокост</vt:lpstr>
      <vt:lpstr>Волонтерська допомога  старожилам села</vt:lpstr>
      <vt:lpstr> </vt:lpstr>
      <vt:lpstr>Туристсько-пошукові експедиції</vt:lpstr>
      <vt:lpstr>Презентация PowerPoint</vt:lpstr>
      <vt:lpstr>   Виставка квітів до Дня Визволення Пирятинщини від фашистських загарбників</vt:lpstr>
      <vt:lpstr>     Парад вишиванок</vt:lpstr>
      <vt:lpstr>Участь у районних виховних заходах</vt:lpstr>
      <vt:lpstr>    Всеукраїнська дитячо – юнацька військово – патріотична гра  «Сокіл» ( « Джура»)  </vt:lpstr>
      <vt:lpstr>Вибори шкільного президента</vt:lpstr>
      <vt:lpstr>Родинне виховання</vt:lpstr>
      <vt:lpstr>Тижні сім‘ї, школи, громадськості</vt:lpstr>
      <vt:lpstr>День Театру</vt:lpstr>
      <vt:lpstr>Музей народознавства </vt:lpstr>
      <vt:lpstr> Кімната-музей поета-пісняра Дмитра Омеляновича Луценка  </vt:lpstr>
      <vt:lpstr>Засідання  у літературно-мистецької світлиці «Берегиня»</vt:lpstr>
      <vt:lpstr>    «Ой, на Івана, на Купала!»</vt:lpstr>
      <vt:lpstr>Екологічна конференція</vt:lpstr>
      <vt:lpstr>Куди не глянь, свята земля…</vt:lpstr>
      <vt:lpstr>Презентация PowerPoint</vt:lpstr>
      <vt:lpstr>Презентация PowerPoint</vt:lpstr>
      <vt:lpstr>Наші випускники</vt:lpstr>
      <vt:lpstr>Символічні сліди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</dc:creator>
  <cp:lastModifiedBy>Пользователь Windows</cp:lastModifiedBy>
  <cp:revision>97</cp:revision>
  <dcterms:created xsi:type="dcterms:W3CDTF">2015-03-29T17:47:29Z</dcterms:created>
  <dcterms:modified xsi:type="dcterms:W3CDTF">2017-08-27T19:21:46Z</dcterms:modified>
</cp:coreProperties>
</file>