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61" r:id="rId2"/>
    <p:sldMasterId id="2147483773" r:id="rId3"/>
    <p:sldMasterId id="2147483785" r:id="rId4"/>
    <p:sldMasterId id="2147483797" r:id="rId5"/>
    <p:sldMasterId id="2147483821" r:id="rId6"/>
    <p:sldMasterId id="2147483934" r:id="rId7"/>
  </p:sldMasterIdLst>
  <p:notesMasterIdLst>
    <p:notesMasterId r:id="rId22"/>
  </p:notesMasterIdLst>
  <p:sldIdLst>
    <p:sldId id="266" r:id="rId8"/>
    <p:sldId id="309" r:id="rId9"/>
    <p:sldId id="302" r:id="rId10"/>
    <p:sldId id="258" r:id="rId11"/>
    <p:sldId id="305" r:id="rId12"/>
    <p:sldId id="267" r:id="rId13"/>
    <p:sldId id="303" r:id="rId14"/>
    <p:sldId id="308" r:id="rId15"/>
    <p:sldId id="268" r:id="rId16"/>
    <p:sldId id="265" r:id="rId17"/>
    <p:sldId id="304" r:id="rId18"/>
    <p:sldId id="306" r:id="rId19"/>
    <p:sldId id="307" r:id="rId20"/>
    <p:sldId id="289" r:id="rId21"/>
  </p:sldIdLst>
  <p:sldSz cx="9144000" cy="6858000" type="screen4x3"/>
  <p:notesSz cx="6858000" cy="9144000"/>
  <p:custDataLst>
    <p:tags r:id="rId23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CC00CC"/>
    <a:srgbClr val="0033CC"/>
    <a:srgbClr val="008000"/>
    <a:srgbClr val="99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0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4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7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2C78D92-C962-470B-A137-52A31029A9EF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08F4CC5-86B3-4291-AAC6-289037DF7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437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F4CC5-86B3-4291-AAC6-289037DF78A2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680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F4CC5-86B3-4291-AAC6-289037DF78A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962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F4CC5-86B3-4291-AAC6-289037DF78A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493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F4CC5-86B3-4291-AAC6-289037DF78A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55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F4CC5-86B3-4291-AAC6-289037DF78A2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33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F4CC5-86B3-4291-AAC6-289037DF78A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24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F4CC5-86B3-4291-AAC6-289037DF78A2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080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F4CC5-86B3-4291-AAC6-289037DF78A2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145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40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39C365-F2AC-4886-8DFE-4F730AEF649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8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F4CC5-86B3-4291-AAC6-289037DF78A2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61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F4CC5-86B3-4291-AAC6-289037DF78A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996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F4CC5-86B3-4291-AAC6-289037DF78A2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250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8D599-4700-478D-809F-F7ED203A71BC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3472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8F4CC5-86B3-4291-AAC6-289037DF78A2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2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49E94D-DC02-43BF-8A48-FCA7304BA45D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6C956C-8EDE-4090-9DA0-070F8660A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857A6A-C29B-460B-B300-E8D3D297198C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D26B92-0835-4A62-9AB7-FAD5B93DE2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760CCC-8616-4AF1-B2DB-BCB5B2B84968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3FFF7C-AF2D-4ACC-858A-EE9EE13698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B4A93-42AA-418A-9992-3FFD22ED07E9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D95B9-7594-4A76-B061-EBE81CC14F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0D63A-2CE1-4787-8585-9ACBCAC0A128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EACA1-8080-4C3B-8B21-CAF1E34EA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E0928-C9BB-48E5-8F43-9283ABFBAE8F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DCEF6-9C79-429B-B621-092989545D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BA0D2-16F0-4D7E-A0EF-7745D8D828FA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3387B-87AC-4DD6-A87F-7983FA35F5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7DDE4-A359-42DB-B1C7-2A6A2F1E54D4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27023-1C8D-42AD-86AA-F818F7BEE5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E9566-445D-49AD-B73E-A87FEBA6A1C8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C823C-DDA4-4E76-8EF9-85BBFE6728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73D11-CED9-48AA-BCB7-D64A645F0265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810C6-2B03-489E-8449-F4CE3C125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D4BEB-B603-422A-9AAF-056473CF315B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E5903-5C61-4432-98D2-DC28343B7A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CC12C8-DBC2-488C-9A36-7F90670D8B6B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2F45B9-542A-499D-A20D-BF9201EB90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DFA70-C838-4648-B7F8-443F776D0612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EC0C5-D803-457A-8793-F0E6774B24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D1DC8-5B71-4A63-B169-163CE2941CC0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72DC0-9997-48AE-A19F-D0F149924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FA51B-F644-4DFF-A71C-B0B198890BCB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78DD8-5F3D-40BE-9AFC-CF501FC11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548DA-81B1-4C5B-8A28-71B050E33E51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A4A02-3218-44E8-8843-363647906D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FCD58-01F2-4803-9C7F-865F2C5D7FAC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81879-4386-4975-8912-6820A00CAD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9EFF9-6E36-4173-8D07-1495DD322856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65BA3-196E-4F5A-8F1B-09E440A10A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4DDA-C1EF-4BF9-B0A6-6CDBAC0F96A3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B094B-F4FF-4C30-9558-7258EB250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B8EB0-8F19-4C5D-B4A5-880D77B5F05C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373D7-16DF-46CE-92A7-3B4338373A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39DB8-FEA6-4673-83F9-158E4DF71B79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F2BAD-7775-4374-8FED-03ED09A74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DDBE2-63DB-46A5-ACA6-BE6BD84748DB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F727B-A665-4E35-B06E-5B6D5FD485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682A85-086B-4231-BFE7-97FFFF09C3BF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66B0C7-5344-4FD9-B77A-AC2518E296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B1821-EA04-476D-8C70-0AD08EC0BFE2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6B5A4-B5EB-4559-9DC6-D878AEB9C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0F0D1-4C27-4D79-A943-5DB9A6627585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2A4C-027C-4BF8-84A3-684B12F40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BEDD4-5521-4AAE-961E-FDB3DEA00E6B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2D05D-06B1-466D-BA03-875E5E6A3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C902E-102B-4CD6-BE7A-BCDD1AF8B44D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A8CAC-A192-48F7-B979-898814F02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41D0C-EFC0-476D-8D2D-8BA1D0178428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4D734-4F5B-4D0F-81F2-A4DD7354C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369C0-B6F6-49F0-90A5-E76D7C8C3B56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84DDA-A77A-4A3E-910E-F839B3209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E40EB-5DC0-4783-9889-FEB7AFE8CEC6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1F2BA-E0DC-4FC4-BBCF-C906DF8BF5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0A997-64DC-4416-9397-08FE69DECBAC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8D21D-5075-4068-9590-7F4B76C69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47F5D-9435-4100-BFD8-23207ADB7DA1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90251-D5A8-49CC-81A8-118A6DC7F2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69026-759B-4D5C-9F07-73AFD5CC7FE6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C42A7-D19E-405B-8A26-E254CD432F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B2EE09-84E3-4714-82CE-09ADC1E80A20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DFDF05-47F5-4D33-88B0-D03D1817A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C1C6F-1801-4093-9760-21DE0E914B67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AA86-EE9A-49B9-A9BF-5A9DA5EAC6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37C5-21AC-44FE-ADFE-6CEB99104C40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795BE-F42D-46E2-98B4-CDFEC0BF2D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8318F-DEE5-46A2-AF71-2EA38770ED79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28F87-8067-47C8-B1A0-CD6488E9DD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6B8BF-6FAE-44D5-AF71-F5057C7B0F17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FC60D-9FD8-42D0-BBF8-8BC6C01E46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0477D-0C24-46C7-B67F-297C7F296210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1F8DD-7850-49BF-BCC9-5D3B0C2860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A525-2CCB-4215-B3C2-ECA57B80F869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0820E-FD6C-4657-98BD-E779D66A02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92AF1-FC25-4049-807E-C36E1F288E19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F7AE3-C647-4D81-BD6F-ACECDAD5D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CBBD6-BB6B-4F77-A140-DE928E52D5EA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9374B-E290-44B2-965E-80B2EEEB7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9E6F5-A0F7-44C4-AD07-A80EDE5B0629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547AE-F24F-4DDA-A9E7-5BCB18634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0832B-4D67-4F88-A5B5-FABD8C045CB2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EC4D9-E6CA-4D18-AE7C-59C2CB4FC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55AA50-A391-4018-AB8B-FF6A3B49D2AF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266831D-C0CB-4E72-B574-9B53C68C1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6C65B-6747-424D-B1AC-128D6C53ADD8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EC4FD-1B43-42F1-BF08-F5549C889E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76729-5090-44E7-A245-AD08EE7DB241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FB84F-67D6-404B-819F-7F1430718D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C6F8-53D2-4B15-9A4B-E7175530AC5D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B9396-F17B-4709-B9A9-D1BD0A513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CF564-2FAD-4819-9F27-453F23E05C40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796D8-9B9F-4E45-981C-37E13194A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2242D-1D13-485F-B7C2-1CD32352BBE0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96212-BD5C-4A59-BD68-9A58ECF9B1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6CC33-CCA9-4BB0-8B33-4F57869A5AA1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C7104-B29E-4902-9A86-D810E82FE4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5BC52-53E0-488C-B78D-FBB31B37C598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715C2-F679-4C2E-B9BC-4594A4C74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00141-46D2-4449-BCBC-7E26FDEE3D26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2C8B6-3747-4A37-B8F0-60F4EF00F3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A2131-E9B0-45CB-84FA-6019D4B6DEAA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2DF1E-CB6D-436F-A248-0ED63D865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185DB-16F0-4459-A91B-D60C6DB2EDD6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453D6-A12B-4129-8271-2E21C95851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5B4F66-158F-41CD-BC09-9CDFFBD33208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2D8032-1B60-479F-ADAF-94078BF7F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8E681-BCF1-497F-8883-07ABB94B348D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346B3-69E0-451B-934D-147BC0993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FFEE4-8D6C-4B68-9A29-836EFEDCBBBB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BB397-AEFF-43B0-A425-EE602A2DBF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4E42F-233B-438C-AE10-D27EC4E7D30B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982C2-55C7-4945-97C8-348BB7A62B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86878-D7A6-4C39-B53F-5042E30A54B2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6007F-F478-47F3-8FB2-FAC75A43F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22309-E155-44C4-837A-E1C773340303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BBA0D-4969-46EF-93E7-874B652FB9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4C504-F3C3-4F79-985F-FDD7866AD859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6F20B-6109-4BC3-87C8-B23FCC4944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94679-8D9B-4A70-9091-B234F5D31326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A12C0-AFC3-4402-A116-75A63D4BC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3CBA-8164-4EB1-99E7-DD9E431809F7}" type="datetimeFigureOut">
              <a:rPr lang="uk-UA"/>
              <a:pPr>
                <a:defRPr/>
              </a:pPr>
              <a:t>31.03.2017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E4BD5-9F6B-4C83-A940-C96F884663D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5BC46-BA79-4766-98DA-3352D696F610}" type="datetimeFigureOut">
              <a:rPr lang="uk-UA"/>
              <a:pPr>
                <a:defRPr/>
              </a:pPr>
              <a:t>31.03.2017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7D69-A163-482A-9F14-9213D39792F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84784"/>
            <a:ext cx="7416824" cy="464137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 smtClean="0"/>
              <a:t>Образец текста</a:t>
            </a:r>
          </a:p>
          <a:p>
            <a:pPr lvl="1"/>
            <a:r>
              <a:rPr lang="en-US" dirty="0" smtClean="0"/>
              <a:t>Второй уровень</a:t>
            </a:r>
          </a:p>
          <a:p>
            <a:pPr lvl="2"/>
            <a:r>
              <a:rPr lang="en-US" dirty="0" smtClean="0"/>
              <a:t>Третий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B0783-7197-47A7-B8A9-CA2B21A83973}" type="datetimeFigureOut">
              <a:rPr lang="uk-UA"/>
              <a:pPr>
                <a:defRPr/>
              </a:pPr>
              <a:t>31.03.2017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530EE-608F-4238-8C7C-70786606858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BB3089-E088-4BF0-9EB6-A8E7BB51BBA7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82949D-E873-4F14-8A62-616E832110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99646-3953-4443-A2AA-1B0215D5D43B}" type="datetimeFigureOut">
              <a:rPr lang="uk-UA"/>
              <a:pPr>
                <a:defRPr/>
              </a:pPr>
              <a:t>31.03.2017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00AE3-D6E4-437E-BAF7-2DB275710AF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DAE3C1-DDC3-4B75-BA6A-F495D05ACE32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32BBAE-91A1-4163-8724-32AB535155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33310F-CA5B-4A08-9EAA-42A859446C84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2BEF83-365D-424E-9BC3-3D02EA5FD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6" descr="физика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6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77E3B27-D093-425F-96A5-0C30E0958E7E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4D98B3F-60F7-461D-89DB-8E07998E71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6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CCC2A07-5CFB-4D49-B899-8CF1D9FE8073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4FF37ED-98A6-4BAC-A706-04B693ABB3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3" r:id="rId2"/>
    <p:sldLayoutId id="2147484022" r:id="rId3"/>
    <p:sldLayoutId id="2147484021" r:id="rId4"/>
    <p:sldLayoutId id="2147484020" r:id="rId5"/>
    <p:sldLayoutId id="2147484019" r:id="rId6"/>
    <p:sldLayoutId id="2147484018" r:id="rId7"/>
    <p:sldLayoutId id="2147484017" r:id="rId8"/>
    <p:sldLayoutId id="2147484016" r:id="rId9"/>
    <p:sldLayoutId id="2147484015" r:id="rId10"/>
    <p:sldLayoutId id="2147484014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32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555C818-2CAE-49B4-B416-40535246FE9F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75F8274-1D8D-4AD6-88E3-6EC5C859ED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4" r:id="rId2"/>
    <p:sldLayoutId id="2147484033" r:id="rId3"/>
    <p:sldLayoutId id="2147484032" r:id="rId4"/>
    <p:sldLayoutId id="2147484031" r:id="rId5"/>
    <p:sldLayoutId id="2147484030" r:id="rId6"/>
    <p:sldLayoutId id="2147484029" r:id="rId7"/>
    <p:sldLayoutId id="2147484028" r:id="rId8"/>
    <p:sldLayoutId id="2147484027" r:id="rId9"/>
    <p:sldLayoutId id="2147484026" r:id="rId10"/>
    <p:sldLayoutId id="2147484025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553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C6003C3-ADE7-4678-B281-B22D8AE799F1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38D78EF-D183-40DE-AFB5-981DBA558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5" r:id="rId2"/>
    <p:sldLayoutId id="2147484044" r:id="rId3"/>
    <p:sldLayoutId id="2147484043" r:id="rId4"/>
    <p:sldLayoutId id="2147484042" r:id="rId5"/>
    <p:sldLayoutId id="2147484041" r:id="rId6"/>
    <p:sldLayoutId id="2147484040" r:id="rId7"/>
    <p:sldLayoutId id="2147484039" r:id="rId8"/>
    <p:sldLayoutId id="2147484038" r:id="rId9"/>
    <p:sldLayoutId id="2147484037" r:id="rId10"/>
    <p:sldLayoutId id="2147484036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78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C2A7057-D1A3-4608-921B-D0C840B7DA53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6BCC901-8AB2-4B91-A95E-FBCD3918BE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6" r:id="rId2"/>
    <p:sldLayoutId id="2147484055" r:id="rId3"/>
    <p:sldLayoutId id="2147484054" r:id="rId4"/>
    <p:sldLayoutId id="2147484053" r:id="rId5"/>
    <p:sldLayoutId id="2147484052" r:id="rId6"/>
    <p:sldLayoutId id="2147484051" r:id="rId7"/>
    <p:sldLayoutId id="2147484050" r:id="rId8"/>
    <p:sldLayoutId id="2147484049" r:id="rId9"/>
    <p:sldLayoutId id="2147484048" r:id="rId10"/>
    <p:sldLayoutId id="2147484047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10A8A4E-7433-4D7B-A545-104B35B5D361}" type="datetimeFigureOut">
              <a:rPr lang="ru-RU"/>
              <a:pPr>
                <a:defRPr/>
              </a:pPr>
              <a:t>31.03.2017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E53712B-2C57-4975-B6DD-218B71A315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78" r:id="rId2"/>
    <p:sldLayoutId id="2147484077" r:id="rId3"/>
    <p:sldLayoutId id="2147484076" r:id="rId4"/>
    <p:sldLayoutId id="2147484075" r:id="rId5"/>
    <p:sldLayoutId id="2147484074" r:id="rId6"/>
    <p:sldLayoutId id="2147484073" r:id="rId7"/>
    <p:sldLayoutId id="2147484072" r:id="rId8"/>
    <p:sldLayoutId id="2147484071" r:id="rId9"/>
    <p:sldLayoutId id="2147484070" r:id="rId10"/>
    <p:sldLayoutId id="2147484069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2058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5F1AF4E-5D49-4CFC-B581-EC52C388FA3E}" type="datetimeFigureOut">
              <a:rPr lang="uk-UA"/>
              <a:pPr>
                <a:defRPr/>
              </a:pPr>
              <a:t>31.03.2017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C45A29-3DFC-42DA-89EB-D5C43F12038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7188" y="2349500"/>
            <a:ext cx="7885112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3037" y="1595446"/>
            <a:ext cx="8670963" cy="2062103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3600" b="1" i="1" dirty="0" smtClean="0">
                <a:ln w="10541" cmpd="sng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Вишневецького дошкільного </a:t>
            </a:r>
          </a:p>
          <a:p>
            <a:pPr algn="ctr">
              <a:defRPr/>
            </a:pPr>
            <a:r>
              <a:rPr lang="uk-UA" sz="3600" b="1" i="1" dirty="0" smtClean="0">
                <a:ln w="10541" cmpd="sng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навчального закладу «Вишенька</a:t>
            </a:r>
            <a:r>
              <a:rPr lang="uk-UA" sz="3600" b="1" i="1" dirty="0">
                <a:ln w="10541" cmpd="sng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»</a:t>
            </a:r>
          </a:p>
          <a:p>
            <a:pPr algn="ctr">
              <a:defRPr/>
            </a:pPr>
            <a:r>
              <a:rPr lang="uk-UA" sz="2800" b="1" i="1" dirty="0">
                <a:ln w="10541" cmpd="sng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Пирятинського району</a:t>
            </a:r>
            <a:br>
              <a:rPr lang="uk-UA" sz="2800" b="1" i="1" dirty="0">
                <a:ln w="10541" cmpd="sng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uk-UA" sz="2800" b="1" i="1" dirty="0">
                <a:ln w="10541" cmpd="sng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Полтавської області</a:t>
            </a:r>
            <a:endParaRPr lang="ru-RU" sz="2800" b="1" i="1" dirty="0">
              <a:ln w="10541" cmpd="sng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73436" y="273422"/>
            <a:ext cx="297228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Презентація</a:t>
            </a:r>
            <a:endParaRPr lang="ru-RU" sz="3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211973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115888"/>
            <a:ext cx="1081088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771800" y="836712"/>
            <a:ext cx="376737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 </a:t>
            </a:r>
            <a:r>
              <a:rPr lang="ru-RU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  <a:cs typeface="Arial" charset="0"/>
              </a:rPr>
              <a:t>досвіду роботи</a:t>
            </a:r>
            <a:endParaRPr lang="ru-RU" sz="3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0" y="-142899"/>
            <a:ext cx="5508104" cy="207958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347864" y="188640"/>
            <a:ext cx="5161991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Методичний супровід</a:t>
            </a:r>
            <a:endParaRPr lang="ru-RU" sz="3200" b="1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03794" y="748544"/>
            <a:ext cx="4972836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вирішення проблеми</a:t>
            </a:r>
            <a:endParaRPr lang="ru-RU" sz="3200" b="1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1259632" y="1571476"/>
            <a:ext cx="7596336" cy="516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uk-UA" sz="2400" b="1" smtClean="0">
                <a:solidFill>
                  <a:srgbClr val="002060"/>
                </a:solidFill>
                <a:latin typeface="Batang"/>
                <a:ea typeface="Batang"/>
                <a:cs typeface="Batang"/>
              </a:rPr>
              <a:t>       Для реалізації цих завдань у нашій групі створено розвивальне середовище.</a:t>
            </a:r>
          </a:p>
          <a:p>
            <a:pPr>
              <a:buFont typeface="Arial" charset="0"/>
              <a:buNone/>
            </a:pPr>
            <a:r>
              <a:rPr lang="uk-UA" sz="2400" b="1" smtClean="0">
                <a:solidFill>
                  <a:srgbClr val="002060"/>
                </a:solidFill>
                <a:latin typeface="Batang"/>
                <a:ea typeface="Batang"/>
                <a:cs typeface="Batang"/>
              </a:rPr>
              <a:t>						</a:t>
            </a:r>
          </a:p>
          <a:p>
            <a:pPr>
              <a:buFont typeface="Arial" charset="0"/>
              <a:buNone/>
            </a:pPr>
            <a:r>
              <a:rPr lang="uk-UA" sz="2600" smtClean="0">
                <a:solidFill>
                  <a:srgbClr val="002060"/>
                </a:solidFill>
                <a:latin typeface="Batang"/>
                <a:ea typeface="Batang"/>
                <a:cs typeface="Batang"/>
              </a:rPr>
              <a:t>					</a:t>
            </a:r>
            <a:endParaRPr lang="ru-RU" sz="2600" smtClean="0">
              <a:solidFill>
                <a:srgbClr val="002060"/>
              </a:solidFill>
              <a:latin typeface="Batang"/>
              <a:ea typeface="Batang"/>
              <a:cs typeface="Batang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259632" y="2564904"/>
            <a:ext cx="7344816" cy="4962618"/>
            <a:chOff x="235498" y="1063576"/>
            <a:chExt cx="9113233" cy="777359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1039607" y="1063576"/>
              <a:ext cx="2078159" cy="15998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/>
            <a:stretch/>
          </p:blipFill>
          <p:spPr bwMode="auto">
            <a:xfrm>
              <a:off x="3132138" y="1063625"/>
              <a:ext cx="6216593" cy="61230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/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5498" y="2420936"/>
              <a:ext cx="4223790" cy="6416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/>
            </a:blip>
            <a:srcRect r="28337"/>
            <a:stretch/>
          </p:blipFill>
          <p:spPr bwMode="auto">
            <a:xfrm>
              <a:off x="2749951" y="4797152"/>
              <a:ext cx="1883984" cy="19327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12576" y="188640"/>
            <a:ext cx="10421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Невід</a:t>
            </a:r>
            <a:r>
              <a:rPr lang="en-US" sz="2800" b="1" dirty="0" smtClean="0">
                <a:solidFill>
                  <a:srgbClr val="FFFF00"/>
                </a:solidFill>
              </a:rPr>
              <a:t>’</a:t>
            </a:r>
            <a:r>
              <a:rPr lang="uk-UA" sz="2800" b="1" dirty="0" smtClean="0">
                <a:solidFill>
                  <a:srgbClr val="FFFF00"/>
                </a:solidFill>
              </a:rPr>
              <a:t>ємною частиною життя ДНЗ є організація та проведення святкових заходів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G:\Новий рік\DSC02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87886"/>
            <a:ext cx="3485959" cy="28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Випускний\DSC036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605070" cy="270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5" y="3929836"/>
            <a:ext cx="3913925" cy="292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G:\Випускний\DSC035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671" y="3971222"/>
            <a:ext cx="3595777" cy="269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3623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404664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Робота з батьками,  органами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місцевого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самоврядування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та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громадськістю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1484784"/>
            <a:ext cx="705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усвідомленого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батьківства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родинах;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позитивних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установок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спілкуванні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дитиною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надання фахової допомоги у вихованні та навчанні дітей;</a:t>
            </a:r>
          </a:p>
          <a:p>
            <a:pPr algn="just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включення батьків у заходи дошкільного закладу;</a:t>
            </a:r>
          </a:p>
          <a:p>
            <a:pPr algn="just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створення єдиного освітнього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просторув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навчальному закладі та сім'ї;</a:t>
            </a:r>
          </a:p>
          <a:p>
            <a:pPr algn="just">
              <a:buFont typeface="Wingdings" pitchFamily="2" charset="2"/>
              <a:buChar char="Ø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mtClean="0">
                <a:latin typeface="Times New Roman" pitchFamily="18" charset="0"/>
                <a:cs typeface="Times New Roman" pitchFamily="18" charset="0"/>
              </a:rPr>
              <a:t>півпраця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 місцевою ЗОШ;</a:t>
            </a:r>
          </a:p>
          <a:p>
            <a:pPr algn="just">
              <a:buFont typeface="Wingdings" pitchFamily="2" charset="2"/>
              <a:buChar char="Ø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співпраця з спонсорами: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Жданов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О. І. - депутат районної ради,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СТОВ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“Цукровик”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фірма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“Інтерагросервіс”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Баришівська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зернова компанія 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04389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620689"/>
            <a:ext cx="6480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Зміцнення матеріально – технічної бази</a:t>
            </a:r>
            <a:endParaRPr lang="uk-UA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1988840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Комп’ютерна техніка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Холодильне обладнання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Заміна вікон та дверей на енергозберігаючі</a:t>
            </a:r>
          </a:p>
          <a:p>
            <a:endParaRPr lang="ru-RU" dirty="0"/>
          </a:p>
        </p:txBody>
      </p:sp>
      <p:pic>
        <p:nvPicPr>
          <p:cNvPr id="5" name="Рисунок 4" descr="DSC052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3429000"/>
            <a:ext cx="420945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442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773238"/>
            <a:ext cx="5616575" cy="31289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501527" y="908720"/>
            <a:ext cx="6336704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kern="0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Дяку</a:t>
            </a:r>
            <a:r>
              <a:rPr lang="uk-UA" sz="7200" b="1" kern="0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ємо</a:t>
            </a:r>
            <a:r>
              <a:rPr lang="ru-RU" sz="7200" b="1" kern="0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7200" b="1" kern="0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за </a:t>
            </a:r>
            <a:r>
              <a:rPr lang="ru-RU" sz="7200" b="1" kern="0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увагу</a:t>
            </a:r>
            <a:endParaRPr lang="ru-RU" sz="5400" b="1" kern="0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04866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181d0bbd0b0d0b9d0b4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148064" y="1916832"/>
            <a:ext cx="2736304" cy="1656184"/>
          </a:xfrm>
          <a:prstGeom prst="rect">
            <a:avLst/>
          </a:prstGeom>
          <a:solidFill>
            <a:srgbClr val="66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1988840"/>
            <a:ext cx="295232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259632" y="1988840"/>
            <a:ext cx="2880320" cy="830997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</a:rPr>
              <a:t>Де знаходиться </a:t>
            </a:r>
          </a:p>
          <a:p>
            <a:pPr algn="ctr"/>
            <a:r>
              <a:rPr lang="uk-UA" sz="2400" b="1" i="1" dirty="0" smtClean="0">
                <a:solidFill>
                  <a:srgbClr val="FF0000"/>
                </a:solidFill>
              </a:rPr>
              <a:t>“ </a:t>
            </a:r>
            <a:r>
              <a:rPr lang="uk-UA" sz="2400" b="1" i="1" dirty="0" err="1" smtClean="0">
                <a:solidFill>
                  <a:srgbClr val="FF0000"/>
                </a:solidFill>
              </a:rPr>
              <a:t>Вишенька”</a:t>
            </a:r>
            <a:r>
              <a:rPr lang="uk-UA" sz="2400" b="1" i="1" dirty="0" smtClean="0">
                <a:solidFill>
                  <a:srgbClr val="FF0000"/>
                </a:solidFill>
              </a:rPr>
              <a:t>? 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2348880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с.Вишневе</a:t>
            </a:r>
            <a:endParaRPr lang="uk-UA" sz="24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вул. Урожайна, </a:t>
            </a:r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368300" y="1484784"/>
            <a:ext cx="4203700" cy="2628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uk-UA" sz="1600" b="1" kern="0" dirty="0" smtClean="0">
                <a:solidFill>
                  <a:srgbClr val="FF3300"/>
                </a:solidFill>
                <a:latin typeface="Arial"/>
              </a:rPr>
              <a:t>         </a:t>
            </a:r>
          </a:p>
          <a:p>
            <a:pPr eaLnBrk="1" hangingPunct="1">
              <a:buFontTx/>
              <a:buNone/>
              <a:defRPr/>
            </a:pPr>
            <a:r>
              <a:rPr lang="uk-UA" sz="1600" b="1" kern="0" dirty="0">
                <a:solidFill>
                  <a:srgbClr val="FF3300"/>
                </a:solidFill>
                <a:latin typeface="Arial"/>
              </a:rPr>
              <a:t> </a:t>
            </a:r>
            <a:r>
              <a:rPr lang="uk-UA" sz="1600" b="1" kern="0" dirty="0" smtClean="0">
                <a:solidFill>
                  <a:srgbClr val="FF3300"/>
                </a:solidFill>
                <a:latin typeface="Arial"/>
              </a:rPr>
              <a:t>        </a:t>
            </a:r>
            <a:r>
              <a:rPr lang="uk-UA" sz="1800" b="1" i="1" kern="0" dirty="0" smtClean="0">
                <a:solidFill>
                  <a:schemeClr val="accent5">
                    <a:lumMod val="75000"/>
                  </a:schemeClr>
                </a:solidFill>
                <a:latin typeface="Arial"/>
              </a:rPr>
              <a:t>Даниленко Таїса Іванівна</a:t>
            </a:r>
          </a:p>
          <a:p>
            <a:pPr eaLnBrk="1" hangingPunct="1">
              <a:buFontTx/>
              <a:buNone/>
              <a:defRPr/>
            </a:pPr>
            <a:endParaRPr lang="uk-UA" sz="1800" b="1" i="1" kern="0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uk-UA" sz="1500" b="1" kern="0" dirty="0" smtClean="0">
                <a:solidFill>
                  <a:srgbClr val="002060"/>
                </a:solidFill>
                <a:latin typeface="Arial"/>
                <a:sym typeface="Wingdings" pitchFamily="2" charset="2"/>
              </a:rPr>
              <a:t>Завідувач ДНЗ «Вишенька»</a:t>
            </a:r>
            <a:endParaRPr lang="uk-UA" sz="1500" b="1" kern="0" dirty="0">
              <a:solidFill>
                <a:srgbClr val="002060"/>
              </a:solidFill>
              <a:latin typeface="Arial"/>
              <a:sym typeface="Wingdings" pitchFamily="2" charset="2"/>
            </a:endParaRPr>
          </a:p>
          <a:p>
            <a:pPr marL="0" indent="0" algn="ctr" eaLnBrk="1" hangingPunct="1">
              <a:buFontTx/>
              <a:buNone/>
              <a:defRPr/>
            </a:pP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(</a:t>
            </a:r>
            <a:r>
              <a:rPr lang="uk-UA" sz="1500" b="1" kern="0" dirty="0" err="1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с.Вишневе</a:t>
            </a: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Пирятинський район)   </a:t>
            </a:r>
          </a:p>
          <a:p>
            <a:pPr marL="0" indent="0" eaLnBrk="1" hangingPunct="1">
              <a:buFontTx/>
              <a:buNone/>
              <a:defRPr/>
            </a:pPr>
            <a:r>
              <a:rPr lang="uk-UA" sz="1500" b="1" kern="0" dirty="0">
                <a:solidFill>
                  <a:srgbClr val="0033CC"/>
                </a:solidFill>
                <a:latin typeface="Arial"/>
                <a:sym typeface="Wingdings" pitchFamily="2" charset="2"/>
              </a:rPr>
              <a:t> </a:t>
            </a: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         </a:t>
            </a:r>
            <a:r>
              <a:rPr lang="uk-UA" sz="1500" b="1" kern="0" dirty="0" smtClean="0">
                <a:solidFill>
                  <a:srgbClr val="002060"/>
                </a:solidFill>
                <a:latin typeface="Arial"/>
                <a:sym typeface="Wingdings" pitchFamily="2" charset="2"/>
              </a:rPr>
              <a:t>Освіта</a:t>
            </a: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: </a:t>
            </a:r>
            <a:r>
              <a:rPr lang="uk-UA" sz="1500" b="1" kern="0" dirty="0" smtClean="0">
                <a:solidFill>
                  <a:srgbClr val="002060"/>
                </a:solidFill>
                <a:latin typeface="Arial"/>
                <a:sym typeface="Wingdings" pitchFamily="2" charset="2"/>
              </a:rPr>
              <a:t>середня спеціальна </a:t>
            </a: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/>
            </a:r>
            <a:b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</a:b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         (в 1987 році закінчила Прилуцьке</a:t>
            </a:r>
            <a:b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</a:b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         педагогічне  училище І.Я.Франка</a:t>
            </a:r>
            <a:r>
              <a:rPr lang="uk-UA" sz="1500" b="1" kern="0" dirty="0">
                <a:solidFill>
                  <a:srgbClr val="0033CC"/>
                </a:solidFill>
                <a:latin typeface="Arial"/>
                <a:sym typeface="Wingdings" pitchFamily="2" charset="2"/>
              </a:rPr>
              <a:t>)</a:t>
            </a:r>
            <a:r>
              <a:rPr lang="uk-UA" sz="16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/>
            </a:r>
            <a:br>
              <a:rPr lang="uk-UA" sz="16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</a:br>
            <a:r>
              <a:rPr lang="uk-UA" sz="16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         </a:t>
            </a:r>
            <a:r>
              <a:rPr lang="uk-UA" sz="1500" b="1" kern="0" dirty="0" smtClean="0">
                <a:solidFill>
                  <a:srgbClr val="002060"/>
                </a:solidFill>
                <a:latin typeface="Arial"/>
                <a:sym typeface="Wingdings" pitchFamily="2" charset="2"/>
              </a:rPr>
              <a:t>Педагогічний стаж</a:t>
            </a: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– 29 років. </a:t>
            </a:r>
          </a:p>
          <a:p>
            <a:pPr marL="0" indent="0" eaLnBrk="1" hangingPunct="1">
              <a:buFontTx/>
              <a:buNone/>
              <a:defRPr/>
            </a:pPr>
            <a:r>
              <a:rPr lang="uk-UA" sz="16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         </a:t>
            </a:r>
            <a:endParaRPr lang="uk-UA" sz="2000" b="1" kern="0" dirty="0" smtClean="0">
              <a:solidFill>
                <a:srgbClr val="FFFFFF"/>
              </a:solidFill>
              <a:latin typeface="Arial"/>
              <a:sym typeface="Wingdings" pitchFamily="2" charset="2"/>
            </a:endParaRPr>
          </a:p>
        </p:txBody>
      </p:sp>
      <p:pic>
        <p:nvPicPr>
          <p:cNvPr id="2" name="Picture 2" descr="C:\Users\User\Desktop\20161006_1419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5"/>
          <a:stretch/>
        </p:blipFill>
        <p:spPr bwMode="auto">
          <a:xfrm>
            <a:off x="5206862" y="980728"/>
            <a:ext cx="3037546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257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1375" r="8428" b="9102"/>
          <a:stretch/>
        </p:blipFill>
        <p:spPr bwMode="auto">
          <a:xfrm>
            <a:off x="5230006" y="1340768"/>
            <a:ext cx="2924820" cy="39844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51520" y="1772816"/>
            <a:ext cx="4203700" cy="417768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uk-UA" sz="1600" b="1" kern="0" dirty="0" smtClean="0">
                <a:solidFill>
                  <a:srgbClr val="FF3300"/>
                </a:solidFill>
                <a:latin typeface="Arial"/>
              </a:rPr>
              <a:t>         </a:t>
            </a:r>
          </a:p>
          <a:p>
            <a:pPr eaLnBrk="1" hangingPunct="1">
              <a:buFontTx/>
              <a:buNone/>
              <a:defRPr/>
            </a:pPr>
            <a:r>
              <a:rPr lang="uk-UA" sz="1600" b="1" kern="0" dirty="0">
                <a:solidFill>
                  <a:srgbClr val="FF3300"/>
                </a:solidFill>
                <a:latin typeface="Arial"/>
              </a:rPr>
              <a:t> </a:t>
            </a:r>
            <a:r>
              <a:rPr lang="uk-UA" sz="1600" b="1" kern="0" dirty="0" smtClean="0">
                <a:solidFill>
                  <a:srgbClr val="FF3300"/>
                </a:solidFill>
                <a:latin typeface="Arial"/>
              </a:rPr>
              <a:t>        </a:t>
            </a:r>
            <a:r>
              <a:rPr lang="uk-UA" sz="2400" b="1" kern="0" dirty="0" smtClean="0">
                <a:solidFill>
                  <a:srgbClr val="CC00CC"/>
                </a:solidFill>
                <a:latin typeface="Monotype Corsiva" pitchFamily="66" charset="0"/>
              </a:rPr>
              <a:t>Самойлик  Ірина  Іванівна</a:t>
            </a:r>
            <a:endParaRPr lang="uk-UA" sz="1500" b="1" kern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uk-UA" sz="1600" b="1" kern="0" dirty="0">
                <a:solidFill>
                  <a:srgbClr val="0033CC"/>
                </a:solidFill>
                <a:latin typeface="Arial"/>
                <a:sym typeface="Wingdings" pitchFamily="2" charset="2"/>
              </a:rPr>
              <a:t> </a:t>
            </a:r>
            <a:r>
              <a:rPr lang="uk-UA" sz="16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        </a:t>
            </a:r>
            <a:r>
              <a:rPr lang="uk-UA" sz="1500" b="1" kern="0" dirty="0" smtClean="0">
                <a:solidFill>
                  <a:srgbClr val="002060"/>
                </a:solidFill>
                <a:latin typeface="Arial"/>
                <a:sym typeface="Wingdings" pitchFamily="2" charset="2"/>
              </a:rPr>
              <a:t>Вихователь ДНЗ «Вишенька»</a:t>
            </a:r>
            <a:br>
              <a:rPr lang="uk-UA" sz="1500" b="1" kern="0" dirty="0" smtClean="0">
                <a:solidFill>
                  <a:srgbClr val="002060"/>
                </a:solidFill>
                <a:latin typeface="Arial"/>
                <a:sym typeface="Wingdings" pitchFamily="2" charset="2"/>
              </a:rPr>
            </a:b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         (</a:t>
            </a:r>
            <a:r>
              <a:rPr lang="uk-UA" sz="1500" b="1" kern="0" dirty="0" err="1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с.Вишневе</a:t>
            </a: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Пирятинський район)   </a:t>
            </a:r>
          </a:p>
          <a:p>
            <a:pPr marL="0" indent="0" eaLnBrk="1" hangingPunct="1">
              <a:buFontTx/>
              <a:buNone/>
              <a:defRPr/>
            </a:pPr>
            <a:r>
              <a:rPr lang="uk-UA" sz="1500" b="1" kern="0" dirty="0">
                <a:solidFill>
                  <a:srgbClr val="0033CC"/>
                </a:solidFill>
                <a:latin typeface="Arial"/>
                <a:sym typeface="Wingdings" pitchFamily="2" charset="2"/>
              </a:rPr>
              <a:t> </a:t>
            </a: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         </a:t>
            </a:r>
            <a:r>
              <a:rPr lang="uk-UA" sz="1500" b="1" kern="0" dirty="0" smtClean="0">
                <a:solidFill>
                  <a:srgbClr val="002060"/>
                </a:solidFill>
                <a:latin typeface="Arial"/>
                <a:sym typeface="Wingdings" pitchFamily="2" charset="2"/>
              </a:rPr>
              <a:t>Освіта</a:t>
            </a: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: </a:t>
            </a:r>
            <a:r>
              <a:rPr lang="uk-UA" sz="1500" b="1" kern="0" dirty="0" smtClean="0">
                <a:solidFill>
                  <a:srgbClr val="002060"/>
                </a:solidFill>
                <a:latin typeface="Arial"/>
                <a:sym typeface="Wingdings" pitchFamily="2" charset="2"/>
              </a:rPr>
              <a:t>середня спеціальна </a:t>
            </a: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/>
            </a:r>
            <a:b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</a:b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         (в 1987 році закінчила Прилуцьке</a:t>
            </a:r>
            <a:b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</a:b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         педагогічне  училище І.Я.Франка</a:t>
            </a:r>
            <a:r>
              <a:rPr lang="uk-UA" sz="1500" b="1" kern="0" dirty="0">
                <a:solidFill>
                  <a:srgbClr val="0033CC"/>
                </a:solidFill>
                <a:latin typeface="Arial"/>
                <a:sym typeface="Wingdings" pitchFamily="2" charset="2"/>
              </a:rPr>
              <a:t>)</a:t>
            </a:r>
            <a:r>
              <a:rPr lang="uk-UA" sz="16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/>
            </a:r>
            <a:br>
              <a:rPr lang="uk-UA" sz="16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</a:br>
            <a:r>
              <a:rPr lang="uk-UA" sz="16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         </a:t>
            </a:r>
            <a:r>
              <a:rPr lang="uk-UA" sz="1500" b="1" kern="0" dirty="0" smtClean="0">
                <a:solidFill>
                  <a:srgbClr val="002060"/>
                </a:solidFill>
                <a:latin typeface="Arial"/>
                <a:sym typeface="Wingdings" pitchFamily="2" charset="2"/>
              </a:rPr>
              <a:t>Педагогічний стаж</a:t>
            </a:r>
            <a:r>
              <a:rPr lang="uk-UA" sz="1500" b="1" kern="0" dirty="0" smtClean="0">
                <a:solidFill>
                  <a:srgbClr val="0033CC"/>
                </a:solidFill>
                <a:latin typeface="Arial"/>
                <a:sym typeface="Wingdings" pitchFamily="2" charset="2"/>
              </a:rPr>
              <a:t> – 29 років.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Рисунок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6505" y="332656"/>
            <a:ext cx="74888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Обслуговуючий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персонал:</a:t>
            </a:r>
          </a:p>
          <a:p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ru-RU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п</a:t>
            </a:r>
            <a:r>
              <a:rPr lang="ru-RU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ом</a:t>
            </a:r>
            <a:r>
              <a:rPr lang="uk-UA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ічник</a:t>
            </a: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вихователя – </a:t>
            </a:r>
            <a:r>
              <a:rPr lang="uk-UA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Бугара</a:t>
            </a:r>
            <a:r>
              <a:rPr lang="uk-UA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Марія Володимирівна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к</a:t>
            </a: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ухар – </a:t>
            </a:r>
            <a:r>
              <a:rPr lang="uk-UA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Нергеш</a:t>
            </a: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Євгенія Володимирівна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двірник – </a:t>
            </a:r>
            <a:r>
              <a:rPr lang="uk-UA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Реутас</a:t>
            </a: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Любов Сергіївна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710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9749" y="260648"/>
            <a:ext cx="7304856" cy="1752600"/>
          </a:xfrm>
          <a:solidFill>
            <a:srgbClr val="008000"/>
          </a:solidFill>
        </p:spPr>
        <p:txBody>
          <a:bodyPr>
            <a:normAutofit fontScale="92500" lnSpcReduction="10000"/>
          </a:bodyPr>
          <a:lstStyle/>
          <a:p>
            <a:r>
              <a:rPr lang="uk-UA" b="1" i="1" dirty="0" smtClean="0">
                <a:solidFill>
                  <a:srgbClr val="FFFF00"/>
                </a:solidFill>
              </a:rPr>
              <a:t>Наш садочок «Вишенькою» зветься Великий і просторий дім.</a:t>
            </a:r>
            <a:br>
              <a:rPr lang="uk-UA" b="1" i="1" dirty="0" smtClean="0">
                <a:solidFill>
                  <a:srgbClr val="FFFF00"/>
                </a:solidFill>
              </a:rPr>
            </a:br>
            <a:r>
              <a:rPr lang="uk-UA" b="1" i="1" dirty="0" smtClean="0">
                <a:solidFill>
                  <a:srgbClr val="FFFF00"/>
                </a:solidFill>
              </a:rPr>
              <a:t>Тут дітям весело і радісно живеться</a:t>
            </a:r>
            <a:br>
              <a:rPr lang="uk-UA" b="1" i="1" dirty="0" smtClean="0">
                <a:solidFill>
                  <a:srgbClr val="FFFF00"/>
                </a:solidFill>
              </a:rPr>
            </a:br>
            <a:r>
              <a:rPr lang="uk-UA" b="1" i="1" dirty="0" smtClean="0">
                <a:solidFill>
                  <a:srgbClr val="FFFF00"/>
                </a:solidFill>
              </a:rPr>
              <a:t>І дорослі піклуються про них.</a:t>
            </a:r>
            <a:endParaRPr lang="ru-RU" b="1" i="1" dirty="0" smtClean="0">
              <a:solidFill>
                <a:srgbClr val="FFFF00"/>
              </a:solidFill>
            </a:endParaRPr>
          </a:p>
          <a:p>
            <a:endParaRPr lang="ru-RU" sz="3600" dirty="0" smtClean="0">
              <a:solidFill>
                <a:srgbClr val="898989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3"/>
          <a:stretch/>
        </p:blipFill>
        <p:spPr bwMode="auto">
          <a:xfrm>
            <a:off x="1672230" y="2220558"/>
            <a:ext cx="5391497" cy="39373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0" y="2576366"/>
            <a:ext cx="4312605" cy="3225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492" y="260648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rgbClr val="05080B"/>
                </a:solidFill>
              </a:rPr>
              <a:t>Створення умов для розвитку особистості дитини відповідно до її потенційних можливостей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G:\на гурток декоративна скарбничка\DSC03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33" y="2420888"/>
            <a:ext cx="4800879" cy="360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на гурток декоративна скарбничка\DSC03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84" y="4551493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67" y="1790055"/>
            <a:ext cx="3501969" cy="273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1197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386692" y="3357852"/>
            <a:ext cx="2664296" cy="144016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Форми методичної роботи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3494704" y="1613903"/>
            <a:ext cx="2448272" cy="1224136"/>
          </a:xfrm>
          <a:prstGeom prst="wedgeRoundRectCallout">
            <a:avLst>
              <a:gd name="adj1" fmla="val 7462"/>
              <a:gd name="adj2" fmla="val 866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Педагогічна  рада</a:t>
            </a:r>
            <a:endParaRPr lang="ru-RU" sz="2000" b="1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755576" y="2372005"/>
            <a:ext cx="2232248" cy="936104"/>
          </a:xfrm>
          <a:prstGeom prst="wedgeRoundRectCallout">
            <a:avLst>
              <a:gd name="adj1" fmla="val 79714"/>
              <a:gd name="adj2" fmla="val 620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Тренінги</a:t>
            </a:r>
            <a:endParaRPr lang="ru-RU" sz="2000" b="1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94583" y="3861048"/>
            <a:ext cx="2232248" cy="936104"/>
          </a:xfrm>
          <a:prstGeom prst="wedgeRoundRectCallout">
            <a:avLst>
              <a:gd name="adj1" fmla="val 78471"/>
              <a:gd name="adj2" fmla="val -263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Ділові  ігри</a:t>
            </a:r>
            <a:endParaRPr lang="ru-RU" sz="2000" b="1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727684" y="5229200"/>
            <a:ext cx="2232248" cy="1080120"/>
          </a:xfrm>
          <a:prstGeom prst="wedgeRoundRectCallout">
            <a:avLst>
              <a:gd name="adj1" fmla="val 43095"/>
              <a:gd name="adj2" fmla="val -949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Семінари</a:t>
            </a:r>
            <a:endParaRPr lang="ru-RU" sz="2000" b="1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6365928" y="2369987"/>
            <a:ext cx="2310528" cy="936104"/>
          </a:xfrm>
          <a:prstGeom prst="wedgeRoundRectCallout">
            <a:avLst>
              <a:gd name="adj1" fmla="val -75237"/>
              <a:gd name="adj2" fmla="val 595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Майстер - класи</a:t>
            </a:r>
            <a:endParaRPr lang="ru-RU" sz="2000" b="1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6672064" y="3774085"/>
            <a:ext cx="2376264" cy="1008112"/>
          </a:xfrm>
          <a:prstGeom prst="wedgeRoundRectCallout">
            <a:avLst>
              <a:gd name="adj1" fmla="val -73306"/>
              <a:gd name="adj2" fmla="val 75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Консультації</a:t>
            </a:r>
            <a:endParaRPr lang="ru-RU" sz="2000" b="1" dirty="0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4932040" y="5229200"/>
            <a:ext cx="2592288" cy="1041931"/>
          </a:xfrm>
          <a:prstGeom prst="wedgeRoundRectCallout">
            <a:avLst>
              <a:gd name="adj1" fmla="val -29919"/>
              <a:gd name="adj2" fmla="val -935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Кейс - технології</a:t>
            </a:r>
            <a:endParaRPr lang="ru-RU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187624" y="26064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5080B"/>
                </a:solidFill>
              </a:rPr>
              <a:t>Методична  робота</a:t>
            </a:r>
            <a:endParaRPr lang="ru-RU" sz="2800" b="1" dirty="0">
              <a:solidFill>
                <a:srgbClr val="0508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490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17"/>
          <p:cNvSpPr>
            <a:spLocks noChangeArrowheads="1"/>
          </p:cNvSpPr>
          <p:nvPr/>
        </p:nvSpPr>
        <p:spPr bwMode="gray">
          <a:xfrm>
            <a:off x="1763688" y="836712"/>
            <a:ext cx="7009240" cy="1222660"/>
          </a:xfrm>
          <a:prstGeom prst="roundRect">
            <a:avLst>
              <a:gd name="adj" fmla="val 11921"/>
            </a:avLst>
          </a:prstGeom>
          <a:solidFill>
            <a:srgbClr val="99FF66"/>
          </a:soli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«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Мовленнєва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компетенція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</a:br>
            <a:r>
              <a:rPr lang="ru-RU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дошкільників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»</a:t>
            </a:r>
            <a:endParaRPr lang="ru-RU" sz="4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104077" y="2038744"/>
            <a:ext cx="78488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dirty="0" smtClean="0"/>
              <a:t>   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83852" y="177663"/>
            <a:ext cx="75357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Проблема, над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якою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працює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вихователь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53331"/>
            <a:ext cx="2981701" cy="2271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653136"/>
            <a:ext cx="2798060" cy="207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23410"/>
            <a:ext cx="3314933" cy="250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c4c89946a97d8b3c5a23d7276358d55344c2fa"/>
</p:tagLst>
</file>

<file path=ppt/theme/theme1.xml><?xml version="1.0" encoding="utf-8"?>
<a:theme xmlns:a="http://schemas.openxmlformats.org/drawingml/2006/main" name="Презентація Самойлік І.І. 20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шаблон-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шаблон-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шаблон-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шаблон-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 Самойлік І.І. 2016</Template>
  <TotalTime>265</TotalTime>
  <Words>268</Words>
  <Application>Microsoft Office PowerPoint</Application>
  <PresentationFormat>Экран (4:3)</PresentationFormat>
  <Paragraphs>72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Презентація Самойлік І.І. 2016</vt:lpstr>
      <vt:lpstr>2</vt:lpstr>
      <vt:lpstr>шаблон-1</vt:lpstr>
      <vt:lpstr>шаблон-2</vt:lpstr>
      <vt:lpstr>шаблон-5</vt:lpstr>
      <vt:lpstr>шаблон-4</vt:lpstr>
      <vt:lpstr>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zibnicka</cp:lastModifiedBy>
  <cp:revision>21</cp:revision>
  <dcterms:created xsi:type="dcterms:W3CDTF">2016-08-11T06:27:02Z</dcterms:created>
  <dcterms:modified xsi:type="dcterms:W3CDTF">2017-03-31T06:32:07Z</dcterms:modified>
</cp:coreProperties>
</file>