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74" r:id="rId4"/>
    <p:sldId id="275" r:id="rId5"/>
    <p:sldId id="257" r:id="rId6"/>
    <p:sldId id="258" r:id="rId7"/>
    <p:sldId id="313" r:id="rId8"/>
    <p:sldId id="331" r:id="rId9"/>
    <p:sldId id="277" r:id="rId10"/>
    <p:sldId id="260" r:id="rId11"/>
    <p:sldId id="332" r:id="rId12"/>
    <p:sldId id="333" r:id="rId13"/>
    <p:sldId id="334" r:id="rId14"/>
    <p:sldId id="282" r:id="rId15"/>
    <p:sldId id="337" r:id="rId16"/>
    <p:sldId id="269" r:id="rId17"/>
    <p:sldId id="292" r:id="rId18"/>
    <p:sldId id="284" r:id="rId19"/>
    <p:sldId id="345" r:id="rId20"/>
    <p:sldId id="346" r:id="rId21"/>
    <p:sldId id="347" r:id="rId22"/>
    <p:sldId id="343" r:id="rId23"/>
    <p:sldId id="290" r:id="rId24"/>
    <p:sldId id="336" r:id="rId25"/>
    <p:sldId id="338" r:id="rId26"/>
    <p:sldId id="340" r:id="rId27"/>
    <p:sldId id="341" r:id="rId28"/>
    <p:sldId id="342" r:id="rId29"/>
    <p:sldId id="297" r:id="rId30"/>
    <p:sldId id="259" r:id="rId31"/>
    <p:sldId id="319" r:id="rId32"/>
    <p:sldId id="267" r:id="rId33"/>
    <p:sldId id="32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5" autoAdjust="0"/>
  </p:normalViewPr>
  <p:slideViewPr>
    <p:cSldViewPr>
      <p:cViewPr varScale="1">
        <p:scale>
          <a:sx n="70" d="100"/>
          <a:sy n="70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3454193388541883"/>
          <c:y val="9.671864416498525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937045834631944"/>
          <c:y val="0.17834891105289377"/>
          <c:w val="0.57887127585627163"/>
          <c:h val="0.72818701147901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Освітній рівень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Вища освіта</c:v>
                </c:pt>
                <c:pt idx="1">
                  <c:v>Неповна вища освіта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4352377759403328E-2"/>
          <c:y val="0.12787333665435024"/>
          <c:w val="0.28982546678687621"/>
          <c:h val="0.14641831911149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учнів, охоплених харчуванням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 соціально-незахищених сімей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510360"/>
        <c:axId val="128510752"/>
      </c:barChart>
      <c:catAx>
        <c:axId val="128510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128510752"/>
        <c:crosses val="autoZero"/>
        <c:auto val="1"/>
        <c:lblAlgn val="ctr"/>
        <c:lblOffset val="100"/>
        <c:noMultiLvlLbl val="0"/>
      </c:catAx>
      <c:valAx>
        <c:axId val="128510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510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44316700772792E-2"/>
          <c:y val="3.3503111647206749E-2"/>
          <c:w val="0.64071748897673253"/>
          <c:h val="0.85415729821906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учнів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77872"/>
        <c:axId val="130750144"/>
      </c:barChart>
      <c:catAx>
        <c:axId val="13067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uk-UA"/>
          </a:p>
        </c:txPr>
        <c:crossAx val="130750144"/>
        <c:crosses val="autoZero"/>
        <c:auto val="1"/>
        <c:lblAlgn val="ctr"/>
        <c:lblOffset val="100"/>
        <c:noMultiLvlLbl val="0"/>
      </c:catAx>
      <c:valAx>
        <c:axId val="1307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67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01217523449779"/>
          <c:y val="0.14918183693875287"/>
          <c:w val="0.27068892146904311"/>
          <c:h val="0.17252844921992794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учнів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Учні, які палять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Учні, які вживають алкоголь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50928"/>
        <c:axId val="130751320"/>
      </c:barChart>
      <c:catAx>
        <c:axId val="13075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uk-UA"/>
          </a:p>
        </c:txPr>
        <c:crossAx val="130751320"/>
        <c:crosses val="autoZero"/>
        <c:auto val="1"/>
        <c:lblAlgn val="ctr"/>
        <c:lblOffset val="100"/>
        <c:noMultiLvlLbl val="0"/>
      </c:catAx>
      <c:valAx>
        <c:axId val="130751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50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30336027903117796"/>
          <c:y val="0.11178335427519008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75000"/>
                </a:schemeClr>
              </a:solidFill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Кваліфікаційний рівень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Тарифний розряд</c:v>
                </c:pt>
                <c:pt idx="1">
                  <c:v>Спеціаліст</c:v>
                </c:pt>
                <c:pt idx="2">
                  <c:v>ІІ категорія</c:v>
                </c:pt>
                <c:pt idx="3">
                  <c:v>І категорія</c:v>
                </c:pt>
                <c:pt idx="4">
                  <c:v>Вища категорія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</c:v>
                </c:pt>
                <c:pt idx="1">
                  <c:v>7.5999999999999998E-2</c:v>
                </c:pt>
                <c:pt idx="2">
                  <c:v>7.5999999999999998E-2</c:v>
                </c:pt>
                <c:pt idx="3">
                  <c:v>0.23</c:v>
                </c:pt>
                <c:pt idx="4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2014-2015 </a:t>
            </a:r>
            <a:r>
              <a:rPr lang="ru-RU" dirty="0" err="1"/>
              <a:t>н.р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uk-UA" dirty="0" smtClean="0"/>
              <a:t>37 учнів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 н.р.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Початкова школа</c:v>
                </c:pt>
                <c:pt idx="1">
                  <c:v>Основна школа</c:v>
                </c:pt>
                <c:pt idx="2">
                  <c:v>Старша школа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</a:t>
            </a:r>
            <a:r>
              <a:rPr lang="uk-UA" dirty="0" smtClean="0"/>
              <a:t>5</a:t>
            </a:r>
            <a:r>
              <a:rPr lang="en-US" dirty="0" smtClean="0"/>
              <a:t> – 201</a:t>
            </a:r>
            <a:r>
              <a:rPr lang="uk-UA" dirty="0" smtClean="0"/>
              <a:t>6н.р.</a:t>
            </a:r>
          </a:p>
          <a:p>
            <a:pPr>
              <a:defRPr/>
            </a:pPr>
            <a:r>
              <a:rPr lang="uk-UA" dirty="0" smtClean="0"/>
              <a:t>32 учні</a:t>
            </a:r>
            <a:endParaRPr lang="en-US" dirty="0"/>
          </a:p>
        </c:rich>
      </c:tx>
      <c:layout>
        <c:manualLayout>
          <c:xMode val="edge"/>
          <c:yMode val="edge"/>
          <c:x val="0.2035078831820618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2015- 2016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2"/>
                <c:pt idx="0">
                  <c:v>Початкова</c:v>
                </c:pt>
                <c:pt idx="1">
                  <c:v>основна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- </a:t>
            </a:r>
            <a:r>
              <a:rPr lang="ru-RU" dirty="0" smtClean="0"/>
              <a:t>2017 </a:t>
            </a:r>
            <a:r>
              <a:rPr lang="ru-RU" dirty="0" err="1"/>
              <a:t>н.р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uk-UA" dirty="0" smtClean="0"/>
              <a:t>31 учень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2016 - 2017 н.р.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2"/>
                <c:pt idx="0">
                  <c:v>Початкова школа</c:v>
                </c:pt>
                <c:pt idx="1">
                  <c:v>Основна школа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314075165652456"/>
          <c:y val="0.43124930951160162"/>
          <c:w val="0.30685924834347544"/>
          <c:h val="0.55428584378390477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13232"/>
        <c:axId val="105010488"/>
      </c:barChart>
      <c:catAx>
        <c:axId val="10501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010488"/>
        <c:crosses val="autoZero"/>
        <c:auto val="1"/>
        <c:lblAlgn val="ctr"/>
        <c:lblOffset val="100"/>
        <c:noMultiLvlLbl val="0"/>
      </c:catAx>
      <c:valAx>
        <c:axId val="10501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013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забезпеченості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</c:v>
                </c:pt>
                <c:pt idx="1">
                  <c:v>99.6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11272"/>
        <c:axId val="105011664"/>
      </c:barChart>
      <c:catAx>
        <c:axId val="105011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011664"/>
        <c:crosses val="autoZero"/>
        <c:auto val="1"/>
        <c:lblAlgn val="ctr"/>
        <c:lblOffset val="100"/>
        <c:noMultiLvlLbl val="0"/>
      </c:catAx>
      <c:valAx>
        <c:axId val="10501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011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Ціннісне ставлення…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946030183727038E-2"/>
          <c:y val="0.13437807095911369"/>
          <c:w val="0.57939452099737532"/>
          <c:h val="0.48421089371698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2014/2015н.р.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...до себе</c:v>
                </c:pt>
                <c:pt idx="1">
                  <c:v>...до сім'ї</c:v>
                </c:pt>
                <c:pt idx="2">
                  <c:v>...до праці</c:v>
                </c:pt>
                <c:pt idx="3">
                  <c:v>...до природи</c:v>
                </c:pt>
                <c:pt idx="4">
                  <c:v>...до мистецтва</c:v>
                </c:pt>
                <c:pt idx="5">
                  <c:v>...до суспільства і держави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12</c:v>
                </c:pt>
                <c:pt idx="3">
                  <c:v>15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2015/2016 н.р.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...до себе</c:v>
                </c:pt>
                <c:pt idx="1">
                  <c:v>...до сім'ї</c:v>
                </c:pt>
                <c:pt idx="2">
                  <c:v>...до праці</c:v>
                </c:pt>
                <c:pt idx="3">
                  <c:v>...до природи</c:v>
                </c:pt>
                <c:pt idx="4">
                  <c:v>...до мистецтва</c:v>
                </c:pt>
                <c:pt idx="5">
                  <c:v>...до суспільства і держави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15</c:v>
                </c:pt>
                <c:pt idx="3">
                  <c:v>14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2016/2017н.р.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...до себе</c:v>
                </c:pt>
                <c:pt idx="1">
                  <c:v>...до сім'ї</c:v>
                </c:pt>
                <c:pt idx="2">
                  <c:v>...до праці</c:v>
                </c:pt>
                <c:pt idx="3">
                  <c:v>...до природи</c:v>
                </c:pt>
                <c:pt idx="4">
                  <c:v>...до мистецтва</c:v>
                </c:pt>
                <c:pt idx="5">
                  <c:v>...до суспільства і держави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  <c:pt idx="4">
                  <c:v>8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16760"/>
        <c:axId val="105014408"/>
      </c:barChart>
      <c:catAx>
        <c:axId val="105016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014408"/>
        <c:crosses val="autoZero"/>
        <c:auto val="1"/>
        <c:lblAlgn val="ctr"/>
        <c:lblOffset val="100"/>
        <c:noMultiLvlLbl val="0"/>
      </c:catAx>
      <c:valAx>
        <c:axId val="105014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016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25721784776907"/>
          <c:y val="0.22830213262359333"/>
          <c:w val="0.28974275068858146"/>
          <c:h val="0.449345284795314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Оздоровлення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учнів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17544"/>
        <c:axId val="105017936"/>
      </c:barChart>
      <c:catAx>
        <c:axId val="105017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105017936"/>
        <c:crosses val="autoZero"/>
        <c:auto val="1"/>
        <c:lblAlgn val="ctr"/>
        <c:lblOffset val="100"/>
        <c:noMultiLvlLbl val="0"/>
      </c:catAx>
      <c:valAx>
        <c:axId val="105017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017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08751-4194-41F0-8BC8-F2667C398F67}" type="doc">
      <dgm:prSet loTypeId="urn:microsoft.com/office/officeart/2005/8/layout/chevron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3EA05BAF-E255-4F1C-A825-C703B75B291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4">
                  <a:lumMod val="50000"/>
                </a:schemeClr>
              </a:solidFill>
            </a:rPr>
            <a:t>1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F300307C-9EC8-4C11-A80C-E8EE5D9CDDE5}" type="parTrans" cxnId="{AB30AE2C-4F07-4A53-8FFC-D03035BD84DC}">
      <dgm:prSet/>
      <dgm:spPr/>
      <dgm:t>
        <a:bodyPr/>
        <a:lstStyle/>
        <a:p>
          <a:endParaRPr lang="ru-RU"/>
        </a:p>
      </dgm:t>
    </dgm:pt>
    <dgm:pt modelId="{222D581C-4E28-4D4A-B1EE-EA87EBBC5A65}" type="sibTrans" cxnId="{AB30AE2C-4F07-4A53-8FFC-D03035BD84DC}">
      <dgm:prSet/>
      <dgm:spPr/>
      <dgm:t>
        <a:bodyPr/>
        <a:lstStyle/>
        <a:p>
          <a:endParaRPr lang="ru-RU"/>
        </a:p>
      </dgm:t>
    </dgm:pt>
    <dgm:pt modelId="{A2D15C05-D3D3-48D8-98AB-09F5C3903BB5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4">
                  <a:lumMod val="50000"/>
                </a:schemeClr>
              </a:solidFill>
            </a:rPr>
            <a:t>1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0AA45B4C-0438-479C-90C6-87BB1E14C340}" type="parTrans" cxnId="{9A56E720-0FBE-4BEB-A54C-11D56D7FC2FD}">
      <dgm:prSet/>
      <dgm:spPr/>
      <dgm:t>
        <a:bodyPr/>
        <a:lstStyle/>
        <a:p>
          <a:endParaRPr lang="ru-RU"/>
        </a:p>
      </dgm:t>
    </dgm:pt>
    <dgm:pt modelId="{60F09C29-2C48-475C-9267-E84D588A2BA5}" type="sibTrans" cxnId="{9A56E720-0FBE-4BEB-A54C-11D56D7FC2FD}">
      <dgm:prSet/>
      <dgm:spPr/>
      <dgm:t>
        <a:bodyPr/>
        <a:lstStyle/>
        <a:p>
          <a:endParaRPr lang="ru-RU"/>
        </a:p>
      </dgm:t>
    </dgm:pt>
    <dgm:pt modelId="{02CC10DE-D629-407E-B5B3-44E7A39AA0E8}">
      <dgm:prSet phldrT="[Текст]" custT="1"/>
      <dgm:spPr/>
      <dgm:t>
        <a:bodyPr/>
        <a:lstStyle/>
        <a:p>
          <a:r>
            <a:rPr lang="uk-UA" sz="1600" b="1" dirty="0" smtClean="0"/>
            <a:t>Діти з інвалідністю</a:t>
          </a:r>
          <a:endParaRPr lang="ru-RU" sz="1600" b="1" dirty="0"/>
        </a:p>
      </dgm:t>
    </dgm:pt>
    <dgm:pt modelId="{EFA493DB-55EE-40A5-8B37-E6877B6223FE}" type="parTrans" cxnId="{927BAC03-BDCD-475F-9191-CAD67BF8C5F4}">
      <dgm:prSet/>
      <dgm:spPr/>
      <dgm:t>
        <a:bodyPr/>
        <a:lstStyle/>
        <a:p>
          <a:endParaRPr lang="ru-RU"/>
        </a:p>
      </dgm:t>
    </dgm:pt>
    <dgm:pt modelId="{4C95DF2D-E131-4EB4-853B-2CE07E8A1A7F}" type="sibTrans" cxnId="{927BAC03-BDCD-475F-9191-CAD67BF8C5F4}">
      <dgm:prSet/>
      <dgm:spPr/>
      <dgm:t>
        <a:bodyPr/>
        <a:lstStyle/>
        <a:p>
          <a:endParaRPr lang="ru-RU"/>
        </a:p>
      </dgm:t>
    </dgm:pt>
    <dgm:pt modelId="{E8D94F91-C42D-4273-ACB6-539FECF68C4F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4">
                  <a:lumMod val="50000"/>
                </a:schemeClr>
              </a:solidFill>
            </a:rPr>
            <a:t>3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F8447F83-9DA3-46FB-8F0F-8EA2F4C38E25}" type="parTrans" cxnId="{8D10E758-B2B7-4477-A21C-0C28BDAEFB71}">
      <dgm:prSet/>
      <dgm:spPr/>
      <dgm:t>
        <a:bodyPr/>
        <a:lstStyle/>
        <a:p>
          <a:endParaRPr lang="ru-RU"/>
        </a:p>
      </dgm:t>
    </dgm:pt>
    <dgm:pt modelId="{6E5CD835-903A-4535-AC04-D90B8349793D}" type="sibTrans" cxnId="{8D10E758-B2B7-4477-A21C-0C28BDAEFB71}">
      <dgm:prSet/>
      <dgm:spPr/>
      <dgm:t>
        <a:bodyPr/>
        <a:lstStyle/>
        <a:p>
          <a:endParaRPr lang="ru-RU"/>
        </a:p>
      </dgm:t>
    </dgm:pt>
    <dgm:pt modelId="{051B9575-356F-4B57-9051-439C20FAA2BC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4">
                  <a:lumMod val="50000"/>
                </a:schemeClr>
              </a:solidFill>
            </a:rPr>
            <a:t>6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52F0F0ED-3747-488B-9F64-891C9CAB5559}" type="parTrans" cxnId="{CC92315B-1DC1-4F44-8E87-9763546A2B6F}">
      <dgm:prSet/>
      <dgm:spPr/>
      <dgm:t>
        <a:bodyPr/>
        <a:lstStyle/>
        <a:p>
          <a:endParaRPr lang="ru-RU"/>
        </a:p>
      </dgm:t>
    </dgm:pt>
    <dgm:pt modelId="{C5D445C1-239F-402C-846E-BAE79CC752C3}" type="sibTrans" cxnId="{CC92315B-1DC1-4F44-8E87-9763546A2B6F}">
      <dgm:prSet/>
      <dgm:spPr/>
      <dgm:t>
        <a:bodyPr/>
        <a:lstStyle/>
        <a:p>
          <a:endParaRPr lang="ru-RU"/>
        </a:p>
      </dgm:t>
    </dgm:pt>
    <dgm:pt modelId="{0D23C6C3-5C65-46A5-8D03-C4911C386F61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4">
                  <a:lumMod val="50000"/>
                </a:schemeClr>
              </a:solidFill>
            </a:rPr>
            <a:t>12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B18C221F-43A3-4B78-8F93-6881E1726B97}" type="parTrans" cxnId="{B1E94850-24C2-4D36-BF59-A20D0E751DBE}">
      <dgm:prSet/>
      <dgm:spPr/>
      <dgm:t>
        <a:bodyPr/>
        <a:lstStyle/>
        <a:p>
          <a:endParaRPr lang="ru-RU"/>
        </a:p>
      </dgm:t>
    </dgm:pt>
    <dgm:pt modelId="{C64530E5-0667-4395-8F90-8ECD14042CCC}" type="sibTrans" cxnId="{B1E94850-24C2-4D36-BF59-A20D0E751DBE}">
      <dgm:prSet/>
      <dgm:spPr/>
      <dgm:t>
        <a:bodyPr/>
        <a:lstStyle/>
        <a:p>
          <a:endParaRPr lang="ru-RU"/>
        </a:p>
      </dgm:t>
    </dgm:pt>
    <dgm:pt modelId="{B766003B-0477-4B92-9D90-C9410C6BC283}">
      <dgm:prSet custT="1"/>
      <dgm:spPr/>
      <dgm:t>
        <a:bodyPr/>
        <a:lstStyle/>
        <a:p>
          <a:r>
            <a:rPr lang="uk-UA" sz="1600" b="1" dirty="0" smtClean="0"/>
            <a:t>Діти</a:t>
          </a:r>
          <a:r>
            <a:rPr lang="ru-RU" sz="1600" b="1" dirty="0" smtClean="0"/>
            <a:t>, </a:t>
          </a:r>
          <a:r>
            <a:rPr lang="ru-RU" sz="1600" b="1" dirty="0" err="1" smtClean="0"/>
            <a:t>позбавлені</a:t>
          </a:r>
          <a:r>
            <a:rPr lang="ru-RU" sz="1600" b="1" dirty="0" smtClean="0"/>
            <a:t>  </a:t>
          </a:r>
          <a:r>
            <a:rPr lang="ru-RU" sz="1600" b="1" dirty="0" err="1" smtClean="0"/>
            <a:t>батьківського</a:t>
          </a:r>
          <a:r>
            <a:rPr lang="ru-RU" sz="1600" b="1" dirty="0" smtClean="0"/>
            <a:t>  </a:t>
          </a:r>
          <a:r>
            <a:rPr lang="ru-RU" sz="1600" b="1" dirty="0" err="1" smtClean="0"/>
            <a:t>піклування</a:t>
          </a:r>
          <a:endParaRPr lang="ru-RU" sz="1600" b="1" dirty="0"/>
        </a:p>
      </dgm:t>
    </dgm:pt>
    <dgm:pt modelId="{3ABE215B-6FD7-4315-8F41-E23BD5186CF8}" type="parTrans" cxnId="{BE9D9C33-68A9-48DC-B9DA-DC4773F8313A}">
      <dgm:prSet/>
      <dgm:spPr/>
      <dgm:t>
        <a:bodyPr/>
        <a:lstStyle/>
        <a:p>
          <a:endParaRPr lang="ru-RU"/>
        </a:p>
      </dgm:t>
    </dgm:pt>
    <dgm:pt modelId="{08B26C71-9A4C-49CC-8D46-F80C55B0B003}" type="sibTrans" cxnId="{BE9D9C33-68A9-48DC-B9DA-DC4773F8313A}">
      <dgm:prSet/>
      <dgm:spPr/>
      <dgm:t>
        <a:bodyPr/>
        <a:lstStyle/>
        <a:p>
          <a:endParaRPr lang="ru-RU"/>
        </a:p>
      </dgm:t>
    </dgm:pt>
    <dgm:pt modelId="{7FB570E7-FDDE-4FD1-9DB2-80C2FEFB1860}">
      <dgm:prSet custT="1"/>
      <dgm:spPr/>
      <dgm:t>
        <a:bodyPr/>
        <a:lstStyle/>
        <a:p>
          <a:r>
            <a:rPr lang="uk-UA" sz="1600" b="1" dirty="0" smtClean="0"/>
            <a:t>Діти з особливими освітніми потребами</a:t>
          </a:r>
          <a:endParaRPr lang="ru-RU" sz="1600" b="1" dirty="0"/>
        </a:p>
      </dgm:t>
    </dgm:pt>
    <dgm:pt modelId="{984906DC-9AF9-4559-A8AB-CCD29B52C94E}" type="parTrans" cxnId="{6E7BB787-EDA2-4760-9DAB-4AB9C2BC51BF}">
      <dgm:prSet/>
      <dgm:spPr/>
      <dgm:t>
        <a:bodyPr/>
        <a:lstStyle/>
        <a:p>
          <a:endParaRPr lang="ru-RU"/>
        </a:p>
      </dgm:t>
    </dgm:pt>
    <dgm:pt modelId="{1C6C063E-7081-46FE-A6CD-F33F90480497}" type="sibTrans" cxnId="{6E7BB787-EDA2-4760-9DAB-4AB9C2BC51BF}">
      <dgm:prSet/>
      <dgm:spPr/>
      <dgm:t>
        <a:bodyPr/>
        <a:lstStyle/>
        <a:p>
          <a:endParaRPr lang="ru-RU"/>
        </a:p>
      </dgm:t>
    </dgm:pt>
    <dgm:pt modelId="{2938C034-FC7B-40E6-920B-30A7E7E42E70}">
      <dgm:prSet custT="1"/>
      <dgm:spPr/>
      <dgm:t>
        <a:bodyPr/>
        <a:lstStyle/>
        <a:p>
          <a:r>
            <a:rPr lang="uk-UA" sz="1600" b="1" dirty="0" smtClean="0"/>
            <a:t>Діти з малозабезпечених сімей</a:t>
          </a:r>
          <a:endParaRPr lang="ru-RU" sz="1600" b="1" dirty="0"/>
        </a:p>
      </dgm:t>
    </dgm:pt>
    <dgm:pt modelId="{8073B016-0C55-47EC-894E-52EB5C1E1D47}" type="parTrans" cxnId="{5C5FFD45-70C9-4C9B-A770-B2DCA8CFD1C4}">
      <dgm:prSet/>
      <dgm:spPr/>
      <dgm:t>
        <a:bodyPr/>
        <a:lstStyle/>
        <a:p>
          <a:endParaRPr lang="ru-RU"/>
        </a:p>
      </dgm:t>
    </dgm:pt>
    <dgm:pt modelId="{FA2DEFD1-634F-4552-92C8-67F405A3176E}" type="sibTrans" cxnId="{5C5FFD45-70C9-4C9B-A770-B2DCA8CFD1C4}">
      <dgm:prSet/>
      <dgm:spPr/>
      <dgm:t>
        <a:bodyPr/>
        <a:lstStyle/>
        <a:p>
          <a:endParaRPr lang="ru-RU"/>
        </a:p>
      </dgm:t>
    </dgm:pt>
    <dgm:pt modelId="{0731B886-6E98-45A4-BBD8-CFC33E44CECE}">
      <dgm:prSet custT="1"/>
      <dgm:spPr/>
      <dgm:t>
        <a:bodyPr/>
        <a:lstStyle/>
        <a:p>
          <a:r>
            <a:rPr lang="uk-UA" sz="1600" b="1" dirty="0" smtClean="0"/>
            <a:t>Діти з багатодітних сімей</a:t>
          </a:r>
          <a:endParaRPr lang="ru-RU" sz="1600" b="1" dirty="0"/>
        </a:p>
      </dgm:t>
    </dgm:pt>
    <dgm:pt modelId="{3A657459-CE2A-4331-BCE9-1FA7E00316A0}" type="parTrans" cxnId="{20D92810-AF0E-453B-89A6-DD61EC8BE924}">
      <dgm:prSet/>
      <dgm:spPr/>
      <dgm:t>
        <a:bodyPr/>
        <a:lstStyle/>
        <a:p>
          <a:endParaRPr lang="ru-RU"/>
        </a:p>
      </dgm:t>
    </dgm:pt>
    <dgm:pt modelId="{C438B03C-6357-4431-ABF0-1571110B5AEE}" type="sibTrans" cxnId="{20D92810-AF0E-453B-89A6-DD61EC8BE924}">
      <dgm:prSet/>
      <dgm:spPr/>
      <dgm:t>
        <a:bodyPr/>
        <a:lstStyle/>
        <a:p>
          <a:endParaRPr lang="ru-RU"/>
        </a:p>
      </dgm:t>
    </dgm:pt>
    <dgm:pt modelId="{BCA98E05-2B75-456E-A758-69AE5C9A47E0}" type="pres">
      <dgm:prSet presAssocID="{E0E08751-4194-41F0-8BC8-F2667C398F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93D8B-6D31-406B-8C24-08E9BDE690B8}" type="pres">
      <dgm:prSet presAssocID="{3EA05BAF-E255-4F1C-A825-C703B75B2916}" presName="composite" presStyleCnt="0"/>
      <dgm:spPr/>
    </dgm:pt>
    <dgm:pt modelId="{97F5ACA1-057A-431B-80E7-DB963F8451FD}" type="pres">
      <dgm:prSet presAssocID="{3EA05BAF-E255-4F1C-A825-C703B75B291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4BA79-7D84-4F93-B449-FC1D7F3745A5}" type="pres">
      <dgm:prSet presAssocID="{3EA05BAF-E255-4F1C-A825-C703B75B291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DB7A8-1CA8-47C8-8104-D1D55EBCA099}" type="pres">
      <dgm:prSet presAssocID="{222D581C-4E28-4D4A-B1EE-EA87EBBC5A65}" presName="sp" presStyleCnt="0"/>
      <dgm:spPr/>
    </dgm:pt>
    <dgm:pt modelId="{FD645E07-0816-418E-9B08-72A14695C8B3}" type="pres">
      <dgm:prSet presAssocID="{A2D15C05-D3D3-48D8-98AB-09F5C3903BB5}" presName="composite" presStyleCnt="0"/>
      <dgm:spPr/>
    </dgm:pt>
    <dgm:pt modelId="{6C588471-3C18-450D-BAC2-04955F10394B}" type="pres">
      <dgm:prSet presAssocID="{A2D15C05-D3D3-48D8-98AB-09F5C3903BB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AAEFA-7732-4956-80D9-E038765ADCE0}" type="pres">
      <dgm:prSet presAssocID="{A2D15C05-D3D3-48D8-98AB-09F5C3903BB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7837E-D561-465A-B6E0-6D3C0A8F550B}" type="pres">
      <dgm:prSet presAssocID="{60F09C29-2C48-475C-9267-E84D588A2BA5}" presName="sp" presStyleCnt="0"/>
      <dgm:spPr/>
    </dgm:pt>
    <dgm:pt modelId="{88D8ED43-0288-4F77-B8D5-356B8662577E}" type="pres">
      <dgm:prSet presAssocID="{E8D94F91-C42D-4273-ACB6-539FECF68C4F}" presName="composite" presStyleCnt="0"/>
      <dgm:spPr/>
    </dgm:pt>
    <dgm:pt modelId="{DA2B2AEA-266F-4E71-9734-1D9FCD9CDA5C}" type="pres">
      <dgm:prSet presAssocID="{E8D94F91-C42D-4273-ACB6-539FECF68C4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FC476-41A3-4488-946E-AE2CA67B088D}" type="pres">
      <dgm:prSet presAssocID="{E8D94F91-C42D-4273-ACB6-539FECF68C4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DAB79-137F-4397-8F46-8A71F3791D5A}" type="pres">
      <dgm:prSet presAssocID="{6E5CD835-903A-4535-AC04-D90B8349793D}" presName="sp" presStyleCnt="0"/>
      <dgm:spPr/>
    </dgm:pt>
    <dgm:pt modelId="{A3AB23F4-8EB9-4312-893D-818289297E3D}" type="pres">
      <dgm:prSet presAssocID="{051B9575-356F-4B57-9051-439C20FAA2BC}" presName="composite" presStyleCnt="0"/>
      <dgm:spPr/>
    </dgm:pt>
    <dgm:pt modelId="{C062A28B-1C71-4E1B-900F-A6B362849FB6}" type="pres">
      <dgm:prSet presAssocID="{051B9575-356F-4B57-9051-439C20FAA2B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7FABA-0945-4967-B545-1669EB0B2CAE}" type="pres">
      <dgm:prSet presAssocID="{051B9575-356F-4B57-9051-439C20FAA2B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FA03A-9980-4A07-A65A-A801D6C53577}" type="pres">
      <dgm:prSet presAssocID="{C5D445C1-239F-402C-846E-BAE79CC752C3}" presName="sp" presStyleCnt="0"/>
      <dgm:spPr/>
    </dgm:pt>
    <dgm:pt modelId="{C7A0FEE4-C0BE-44D8-B6DC-606A139F8150}" type="pres">
      <dgm:prSet presAssocID="{0D23C6C3-5C65-46A5-8D03-C4911C386F61}" presName="composite" presStyleCnt="0"/>
      <dgm:spPr/>
    </dgm:pt>
    <dgm:pt modelId="{B0343FA3-D4DA-4DBD-A40B-1B5E240F6090}" type="pres">
      <dgm:prSet presAssocID="{0D23C6C3-5C65-46A5-8D03-C4911C386F6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32CC5-472A-43C9-A87B-72A6601EA603}" type="pres">
      <dgm:prSet presAssocID="{0D23C6C3-5C65-46A5-8D03-C4911C386F6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92810-AF0E-453B-89A6-DD61EC8BE924}" srcId="{0D23C6C3-5C65-46A5-8D03-C4911C386F61}" destId="{0731B886-6E98-45A4-BBD8-CFC33E44CECE}" srcOrd="0" destOrd="0" parTransId="{3A657459-CE2A-4331-BCE9-1FA7E00316A0}" sibTransId="{C438B03C-6357-4431-ABF0-1571110B5AEE}"/>
    <dgm:cxn modelId="{BE9D9C33-68A9-48DC-B9DA-DC4773F8313A}" srcId="{3EA05BAF-E255-4F1C-A825-C703B75B2916}" destId="{B766003B-0477-4B92-9D90-C9410C6BC283}" srcOrd="0" destOrd="0" parTransId="{3ABE215B-6FD7-4315-8F41-E23BD5186CF8}" sibTransId="{08B26C71-9A4C-49CC-8D46-F80C55B0B003}"/>
    <dgm:cxn modelId="{77DD9126-2013-418C-B3F3-23991EDF909D}" type="presOf" srcId="{7FB570E7-FDDE-4FD1-9DB2-80C2FEFB1860}" destId="{196FC476-41A3-4488-946E-AE2CA67B088D}" srcOrd="0" destOrd="0" presId="urn:microsoft.com/office/officeart/2005/8/layout/chevron2"/>
    <dgm:cxn modelId="{99DF2EBB-FF0B-4C9C-A541-28EBC79BBED9}" type="presOf" srcId="{2938C034-FC7B-40E6-920B-30A7E7E42E70}" destId="{5717FABA-0945-4967-B545-1669EB0B2CAE}" srcOrd="0" destOrd="0" presId="urn:microsoft.com/office/officeart/2005/8/layout/chevron2"/>
    <dgm:cxn modelId="{03840054-754F-4798-83E3-06B9E6132197}" type="presOf" srcId="{E0E08751-4194-41F0-8BC8-F2667C398F67}" destId="{BCA98E05-2B75-456E-A758-69AE5C9A47E0}" srcOrd="0" destOrd="0" presId="urn:microsoft.com/office/officeart/2005/8/layout/chevron2"/>
    <dgm:cxn modelId="{A591A5D4-B7AC-4804-88C8-E271E17D38FF}" type="presOf" srcId="{A2D15C05-D3D3-48D8-98AB-09F5C3903BB5}" destId="{6C588471-3C18-450D-BAC2-04955F10394B}" srcOrd="0" destOrd="0" presId="urn:microsoft.com/office/officeart/2005/8/layout/chevron2"/>
    <dgm:cxn modelId="{5C5FFD45-70C9-4C9B-A770-B2DCA8CFD1C4}" srcId="{051B9575-356F-4B57-9051-439C20FAA2BC}" destId="{2938C034-FC7B-40E6-920B-30A7E7E42E70}" srcOrd="0" destOrd="0" parTransId="{8073B016-0C55-47EC-894E-52EB5C1E1D47}" sibTransId="{FA2DEFD1-634F-4552-92C8-67F405A3176E}"/>
    <dgm:cxn modelId="{FB0C5C30-05B6-45D6-8B1D-A5910934CD12}" type="presOf" srcId="{0731B886-6E98-45A4-BBD8-CFC33E44CECE}" destId="{42D32CC5-472A-43C9-A87B-72A6601EA603}" srcOrd="0" destOrd="0" presId="urn:microsoft.com/office/officeart/2005/8/layout/chevron2"/>
    <dgm:cxn modelId="{A996DE7D-25E8-425B-8737-299CDAB2C56B}" type="presOf" srcId="{02CC10DE-D629-407E-B5B3-44E7A39AA0E8}" destId="{F52AAEFA-7732-4956-80D9-E038765ADCE0}" srcOrd="0" destOrd="0" presId="urn:microsoft.com/office/officeart/2005/8/layout/chevron2"/>
    <dgm:cxn modelId="{6E7BB787-EDA2-4760-9DAB-4AB9C2BC51BF}" srcId="{E8D94F91-C42D-4273-ACB6-539FECF68C4F}" destId="{7FB570E7-FDDE-4FD1-9DB2-80C2FEFB1860}" srcOrd="0" destOrd="0" parTransId="{984906DC-9AF9-4559-A8AB-CCD29B52C94E}" sibTransId="{1C6C063E-7081-46FE-A6CD-F33F90480497}"/>
    <dgm:cxn modelId="{5AB71BE3-2EA5-444B-9771-70C088FEB0C0}" type="presOf" srcId="{E8D94F91-C42D-4273-ACB6-539FECF68C4F}" destId="{DA2B2AEA-266F-4E71-9734-1D9FCD9CDA5C}" srcOrd="0" destOrd="0" presId="urn:microsoft.com/office/officeart/2005/8/layout/chevron2"/>
    <dgm:cxn modelId="{8D10E758-B2B7-4477-A21C-0C28BDAEFB71}" srcId="{E0E08751-4194-41F0-8BC8-F2667C398F67}" destId="{E8D94F91-C42D-4273-ACB6-539FECF68C4F}" srcOrd="2" destOrd="0" parTransId="{F8447F83-9DA3-46FB-8F0F-8EA2F4C38E25}" sibTransId="{6E5CD835-903A-4535-AC04-D90B8349793D}"/>
    <dgm:cxn modelId="{255AF550-850A-4D2F-83FE-C07EC416347C}" type="presOf" srcId="{B766003B-0477-4B92-9D90-C9410C6BC283}" destId="{6E94BA79-7D84-4F93-B449-FC1D7F3745A5}" srcOrd="0" destOrd="0" presId="urn:microsoft.com/office/officeart/2005/8/layout/chevron2"/>
    <dgm:cxn modelId="{CC92315B-1DC1-4F44-8E87-9763546A2B6F}" srcId="{E0E08751-4194-41F0-8BC8-F2667C398F67}" destId="{051B9575-356F-4B57-9051-439C20FAA2BC}" srcOrd="3" destOrd="0" parTransId="{52F0F0ED-3747-488B-9F64-891C9CAB5559}" sibTransId="{C5D445C1-239F-402C-846E-BAE79CC752C3}"/>
    <dgm:cxn modelId="{9A56E720-0FBE-4BEB-A54C-11D56D7FC2FD}" srcId="{E0E08751-4194-41F0-8BC8-F2667C398F67}" destId="{A2D15C05-D3D3-48D8-98AB-09F5C3903BB5}" srcOrd="1" destOrd="0" parTransId="{0AA45B4C-0438-479C-90C6-87BB1E14C340}" sibTransId="{60F09C29-2C48-475C-9267-E84D588A2BA5}"/>
    <dgm:cxn modelId="{AB30AE2C-4F07-4A53-8FFC-D03035BD84DC}" srcId="{E0E08751-4194-41F0-8BC8-F2667C398F67}" destId="{3EA05BAF-E255-4F1C-A825-C703B75B2916}" srcOrd="0" destOrd="0" parTransId="{F300307C-9EC8-4C11-A80C-E8EE5D9CDDE5}" sibTransId="{222D581C-4E28-4D4A-B1EE-EA87EBBC5A65}"/>
    <dgm:cxn modelId="{927BAC03-BDCD-475F-9191-CAD67BF8C5F4}" srcId="{A2D15C05-D3D3-48D8-98AB-09F5C3903BB5}" destId="{02CC10DE-D629-407E-B5B3-44E7A39AA0E8}" srcOrd="0" destOrd="0" parTransId="{EFA493DB-55EE-40A5-8B37-E6877B6223FE}" sibTransId="{4C95DF2D-E131-4EB4-853B-2CE07E8A1A7F}"/>
    <dgm:cxn modelId="{87130DC5-7EB1-4D07-BCC6-6E954B322655}" type="presOf" srcId="{0D23C6C3-5C65-46A5-8D03-C4911C386F61}" destId="{B0343FA3-D4DA-4DBD-A40B-1B5E240F6090}" srcOrd="0" destOrd="0" presId="urn:microsoft.com/office/officeart/2005/8/layout/chevron2"/>
    <dgm:cxn modelId="{AD7D781E-E02A-4781-95D8-EA6B76F15AD1}" type="presOf" srcId="{3EA05BAF-E255-4F1C-A825-C703B75B2916}" destId="{97F5ACA1-057A-431B-80E7-DB963F8451FD}" srcOrd="0" destOrd="0" presId="urn:microsoft.com/office/officeart/2005/8/layout/chevron2"/>
    <dgm:cxn modelId="{B1E94850-24C2-4D36-BF59-A20D0E751DBE}" srcId="{E0E08751-4194-41F0-8BC8-F2667C398F67}" destId="{0D23C6C3-5C65-46A5-8D03-C4911C386F61}" srcOrd="4" destOrd="0" parTransId="{B18C221F-43A3-4B78-8F93-6881E1726B97}" sibTransId="{C64530E5-0667-4395-8F90-8ECD14042CCC}"/>
    <dgm:cxn modelId="{1D21916D-BD01-40FB-8FE8-831ED5F6BB04}" type="presOf" srcId="{051B9575-356F-4B57-9051-439C20FAA2BC}" destId="{C062A28B-1C71-4E1B-900F-A6B362849FB6}" srcOrd="0" destOrd="0" presId="urn:microsoft.com/office/officeart/2005/8/layout/chevron2"/>
    <dgm:cxn modelId="{380DB7CA-27A2-436E-922D-1039A4B4CD3F}" type="presParOf" srcId="{BCA98E05-2B75-456E-A758-69AE5C9A47E0}" destId="{7A193D8B-6D31-406B-8C24-08E9BDE690B8}" srcOrd="0" destOrd="0" presId="urn:microsoft.com/office/officeart/2005/8/layout/chevron2"/>
    <dgm:cxn modelId="{CE452076-5DFC-4689-92CF-9C17DCDD5B42}" type="presParOf" srcId="{7A193D8B-6D31-406B-8C24-08E9BDE690B8}" destId="{97F5ACA1-057A-431B-80E7-DB963F8451FD}" srcOrd="0" destOrd="0" presId="urn:microsoft.com/office/officeart/2005/8/layout/chevron2"/>
    <dgm:cxn modelId="{57D00601-7051-4ABE-8635-20F8C11258EA}" type="presParOf" srcId="{7A193D8B-6D31-406B-8C24-08E9BDE690B8}" destId="{6E94BA79-7D84-4F93-B449-FC1D7F3745A5}" srcOrd="1" destOrd="0" presId="urn:microsoft.com/office/officeart/2005/8/layout/chevron2"/>
    <dgm:cxn modelId="{92A13B68-44E5-414D-8E28-4681B5D4E93E}" type="presParOf" srcId="{BCA98E05-2B75-456E-A758-69AE5C9A47E0}" destId="{EB5DB7A8-1CA8-47C8-8104-D1D55EBCA099}" srcOrd="1" destOrd="0" presId="urn:microsoft.com/office/officeart/2005/8/layout/chevron2"/>
    <dgm:cxn modelId="{EB19402E-6BE6-430F-8126-51CBB46CB84A}" type="presParOf" srcId="{BCA98E05-2B75-456E-A758-69AE5C9A47E0}" destId="{FD645E07-0816-418E-9B08-72A14695C8B3}" srcOrd="2" destOrd="0" presId="urn:microsoft.com/office/officeart/2005/8/layout/chevron2"/>
    <dgm:cxn modelId="{8D9B5064-B992-4E97-A772-D4795A19D695}" type="presParOf" srcId="{FD645E07-0816-418E-9B08-72A14695C8B3}" destId="{6C588471-3C18-450D-BAC2-04955F10394B}" srcOrd="0" destOrd="0" presId="urn:microsoft.com/office/officeart/2005/8/layout/chevron2"/>
    <dgm:cxn modelId="{FC948CDE-60CB-4E96-89B3-B56DF035159E}" type="presParOf" srcId="{FD645E07-0816-418E-9B08-72A14695C8B3}" destId="{F52AAEFA-7732-4956-80D9-E038765ADCE0}" srcOrd="1" destOrd="0" presId="urn:microsoft.com/office/officeart/2005/8/layout/chevron2"/>
    <dgm:cxn modelId="{EC04FAE5-4127-46AA-BC57-AFFB0BCB2FF3}" type="presParOf" srcId="{BCA98E05-2B75-456E-A758-69AE5C9A47E0}" destId="{85B7837E-D561-465A-B6E0-6D3C0A8F550B}" srcOrd="3" destOrd="0" presId="urn:microsoft.com/office/officeart/2005/8/layout/chevron2"/>
    <dgm:cxn modelId="{53D3A598-49B9-43D0-9B31-9A23D970B571}" type="presParOf" srcId="{BCA98E05-2B75-456E-A758-69AE5C9A47E0}" destId="{88D8ED43-0288-4F77-B8D5-356B8662577E}" srcOrd="4" destOrd="0" presId="urn:microsoft.com/office/officeart/2005/8/layout/chevron2"/>
    <dgm:cxn modelId="{B1C4CCEF-DE29-493C-B4D8-94DC32451811}" type="presParOf" srcId="{88D8ED43-0288-4F77-B8D5-356B8662577E}" destId="{DA2B2AEA-266F-4E71-9734-1D9FCD9CDA5C}" srcOrd="0" destOrd="0" presId="urn:microsoft.com/office/officeart/2005/8/layout/chevron2"/>
    <dgm:cxn modelId="{2A3F033E-0DEA-421E-9E58-88D6D53EA6F2}" type="presParOf" srcId="{88D8ED43-0288-4F77-B8D5-356B8662577E}" destId="{196FC476-41A3-4488-946E-AE2CA67B088D}" srcOrd="1" destOrd="0" presId="urn:microsoft.com/office/officeart/2005/8/layout/chevron2"/>
    <dgm:cxn modelId="{E6A98189-5F8A-4CBC-ABC8-BCD8C392676D}" type="presParOf" srcId="{BCA98E05-2B75-456E-A758-69AE5C9A47E0}" destId="{F62DAB79-137F-4397-8F46-8A71F3791D5A}" srcOrd="5" destOrd="0" presId="urn:microsoft.com/office/officeart/2005/8/layout/chevron2"/>
    <dgm:cxn modelId="{FEEE9C00-825C-4781-AC6A-769CA0614DE8}" type="presParOf" srcId="{BCA98E05-2B75-456E-A758-69AE5C9A47E0}" destId="{A3AB23F4-8EB9-4312-893D-818289297E3D}" srcOrd="6" destOrd="0" presId="urn:microsoft.com/office/officeart/2005/8/layout/chevron2"/>
    <dgm:cxn modelId="{68CB61C9-C902-44F4-AE0F-DC7EDA068D1E}" type="presParOf" srcId="{A3AB23F4-8EB9-4312-893D-818289297E3D}" destId="{C062A28B-1C71-4E1B-900F-A6B362849FB6}" srcOrd="0" destOrd="0" presId="urn:microsoft.com/office/officeart/2005/8/layout/chevron2"/>
    <dgm:cxn modelId="{D898649D-A36A-4471-A0E5-E3C9036F61BE}" type="presParOf" srcId="{A3AB23F4-8EB9-4312-893D-818289297E3D}" destId="{5717FABA-0945-4967-B545-1669EB0B2CAE}" srcOrd="1" destOrd="0" presId="urn:microsoft.com/office/officeart/2005/8/layout/chevron2"/>
    <dgm:cxn modelId="{866DE544-492F-4310-9D26-68FC28CEB8AB}" type="presParOf" srcId="{BCA98E05-2B75-456E-A758-69AE5C9A47E0}" destId="{A1AFA03A-9980-4A07-A65A-A801D6C53577}" srcOrd="7" destOrd="0" presId="urn:microsoft.com/office/officeart/2005/8/layout/chevron2"/>
    <dgm:cxn modelId="{8A0E892F-CDC5-4486-9446-C88263BDD815}" type="presParOf" srcId="{BCA98E05-2B75-456E-A758-69AE5C9A47E0}" destId="{C7A0FEE4-C0BE-44D8-B6DC-606A139F8150}" srcOrd="8" destOrd="0" presId="urn:microsoft.com/office/officeart/2005/8/layout/chevron2"/>
    <dgm:cxn modelId="{E303FE1A-671F-4E55-94BA-CA22E4AAC66D}" type="presParOf" srcId="{C7A0FEE4-C0BE-44D8-B6DC-606A139F8150}" destId="{B0343FA3-D4DA-4DBD-A40B-1B5E240F6090}" srcOrd="0" destOrd="0" presId="urn:microsoft.com/office/officeart/2005/8/layout/chevron2"/>
    <dgm:cxn modelId="{A01C2A77-1B05-4C6E-9B93-251924979BF4}" type="presParOf" srcId="{C7A0FEE4-C0BE-44D8-B6DC-606A139F8150}" destId="{42D32CC5-472A-43C9-A87B-72A6601EA6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A7BBD-BEC3-4A61-994E-82BD7A000A4C}" type="doc">
      <dgm:prSet loTypeId="urn:microsoft.com/office/officeart/2005/8/layout/hList3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74EAF82-E198-4098-B784-FCD14562C510}">
      <dgm:prSet phldrT="[Текст]"/>
      <dgm:spPr/>
      <dgm:t>
        <a:bodyPr/>
        <a:lstStyle/>
        <a:p>
          <a:r>
            <a:rPr lang="ru-RU" dirty="0" err="1" smtClean="0"/>
            <a:t>Джерела</a:t>
          </a:r>
          <a:r>
            <a:rPr lang="ru-RU" dirty="0" smtClean="0"/>
            <a:t> </a:t>
          </a:r>
          <a:r>
            <a:rPr lang="ru-RU" dirty="0" err="1" smtClean="0"/>
            <a:t>фінансування</a:t>
          </a:r>
          <a:r>
            <a:rPr lang="ru-RU" dirty="0" smtClean="0"/>
            <a:t> </a:t>
          </a:r>
          <a:r>
            <a:rPr lang="ru-RU" dirty="0" err="1" smtClean="0"/>
            <a:t>школи</a:t>
          </a:r>
          <a:endParaRPr lang="ru-RU" dirty="0"/>
        </a:p>
      </dgm:t>
    </dgm:pt>
    <dgm:pt modelId="{F292DB6B-431E-4194-B25B-53116AB23B6A}" type="parTrans" cxnId="{BC1B5969-D30C-4627-B75D-FA66E1F2B38A}">
      <dgm:prSet/>
      <dgm:spPr/>
      <dgm:t>
        <a:bodyPr/>
        <a:lstStyle/>
        <a:p>
          <a:endParaRPr lang="ru-RU"/>
        </a:p>
      </dgm:t>
    </dgm:pt>
    <dgm:pt modelId="{2D6288CD-5C06-4364-83D8-F1B2B6FF5BC4}" type="sibTrans" cxnId="{BC1B5969-D30C-4627-B75D-FA66E1F2B38A}">
      <dgm:prSet/>
      <dgm:spPr/>
      <dgm:t>
        <a:bodyPr/>
        <a:lstStyle/>
        <a:p>
          <a:endParaRPr lang="ru-RU"/>
        </a:p>
      </dgm:t>
    </dgm:pt>
    <dgm:pt modelId="{032E1626-CF12-426A-8C24-FDED39FD017D}">
      <dgm:prSet phldrT="[Текст]"/>
      <dgm:spPr/>
      <dgm:t>
        <a:bodyPr/>
        <a:lstStyle/>
        <a:p>
          <a:r>
            <a:rPr lang="uk-UA" dirty="0" smtClean="0"/>
            <a:t>Бюджетні кошти</a:t>
          </a:r>
          <a:endParaRPr lang="ru-RU" dirty="0"/>
        </a:p>
      </dgm:t>
    </dgm:pt>
    <dgm:pt modelId="{D60E99A0-2BE5-4BFC-A63A-5FF546B7F9CB}" type="parTrans" cxnId="{3CFBEC00-9057-4AFA-9A65-F1A744CA4759}">
      <dgm:prSet/>
      <dgm:spPr/>
      <dgm:t>
        <a:bodyPr/>
        <a:lstStyle/>
        <a:p>
          <a:endParaRPr lang="ru-RU"/>
        </a:p>
      </dgm:t>
    </dgm:pt>
    <dgm:pt modelId="{9A95574C-3833-42CC-9669-5AB704F58CE5}" type="sibTrans" cxnId="{3CFBEC00-9057-4AFA-9A65-F1A744CA4759}">
      <dgm:prSet/>
      <dgm:spPr/>
      <dgm:t>
        <a:bodyPr/>
        <a:lstStyle/>
        <a:p>
          <a:endParaRPr lang="ru-RU"/>
        </a:p>
      </dgm:t>
    </dgm:pt>
    <dgm:pt modelId="{D1B431BD-2CF2-42BA-8BEC-733D8F058CEF}">
      <dgm:prSet phldrT="[Текст]"/>
      <dgm:spPr/>
      <dgm:t>
        <a:bodyPr/>
        <a:lstStyle/>
        <a:p>
          <a:r>
            <a:rPr lang="uk-UA" dirty="0" smtClean="0"/>
            <a:t>Позабюджетні кошти</a:t>
          </a:r>
          <a:endParaRPr lang="ru-RU" dirty="0"/>
        </a:p>
      </dgm:t>
    </dgm:pt>
    <dgm:pt modelId="{6669576E-6902-46FF-B410-C20C4F422482}" type="parTrans" cxnId="{24BF88C1-FDBD-4CD6-87DD-D859B5AEDC9D}">
      <dgm:prSet/>
      <dgm:spPr/>
      <dgm:t>
        <a:bodyPr/>
        <a:lstStyle/>
        <a:p>
          <a:endParaRPr lang="ru-RU"/>
        </a:p>
      </dgm:t>
    </dgm:pt>
    <dgm:pt modelId="{DB604311-737C-4308-BDFF-C686BCA7D4EE}" type="sibTrans" cxnId="{24BF88C1-FDBD-4CD6-87DD-D859B5AEDC9D}">
      <dgm:prSet/>
      <dgm:spPr/>
      <dgm:t>
        <a:bodyPr/>
        <a:lstStyle/>
        <a:p>
          <a:endParaRPr lang="ru-RU"/>
        </a:p>
      </dgm:t>
    </dgm:pt>
    <dgm:pt modelId="{5C7FB59C-3FE4-450C-B44C-3DA8C56999E3}" type="pres">
      <dgm:prSet presAssocID="{2E4A7BBD-BEC3-4A61-994E-82BD7A000A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C6196-87FB-4A9B-808A-118BB26C91AE}" type="pres">
      <dgm:prSet presAssocID="{674EAF82-E198-4098-B784-FCD14562C510}" presName="roof" presStyleLbl="dkBgShp" presStyleIdx="0" presStyleCnt="2"/>
      <dgm:spPr/>
      <dgm:t>
        <a:bodyPr/>
        <a:lstStyle/>
        <a:p>
          <a:endParaRPr lang="ru-RU"/>
        </a:p>
      </dgm:t>
    </dgm:pt>
    <dgm:pt modelId="{47C647ED-7318-4115-931B-BCE473E509FB}" type="pres">
      <dgm:prSet presAssocID="{674EAF82-E198-4098-B784-FCD14562C510}" presName="pillars" presStyleCnt="0"/>
      <dgm:spPr/>
    </dgm:pt>
    <dgm:pt modelId="{FF1AB782-669F-4DCE-BDEE-23F645925B49}" type="pres">
      <dgm:prSet presAssocID="{674EAF82-E198-4098-B784-FCD14562C51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204B-A5E4-44EC-90E4-E19C79142ABC}" type="pres">
      <dgm:prSet presAssocID="{D1B431BD-2CF2-42BA-8BEC-733D8F058CEF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D4355-94FB-4560-B9BC-6CAA0B1FE9F0}" type="pres">
      <dgm:prSet presAssocID="{674EAF82-E198-4098-B784-FCD14562C510}" presName="base" presStyleLbl="dkBgShp" presStyleIdx="1" presStyleCnt="2"/>
      <dgm:spPr/>
    </dgm:pt>
  </dgm:ptLst>
  <dgm:cxnLst>
    <dgm:cxn modelId="{381FBC21-CCFB-4076-B9B0-83092555211A}" type="presOf" srcId="{2E4A7BBD-BEC3-4A61-994E-82BD7A000A4C}" destId="{5C7FB59C-3FE4-450C-B44C-3DA8C56999E3}" srcOrd="0" destOrd="0" presId="urn:microsoft.com/office/officeart/2005/8/layout/hList3"/>
    <dgm:cxn modelId="{3CFBEC00-9057-4AFA-9A65-F1A744CA4759}" srcId="{674EAF82-E198-4098-B784-FCD14562C510}" destId="{032E1626-CF12-426A-8C24-FDED39FD017D}" srcOrd="0" destOrd="0" parTransId="{D60E99A0-2BE5-4BFC-A63A-5FF546B7F9CB}" sibTransId="{9A95574C-3833-42CC-9669-5AB704F58CE5}"/>
    <dgm:cxn modelId="{BC1B5969-D30C-4627-B75D-FA66E1F2B38A}" srcId="{2E4A7BBD-BEC3-4A61-994E-82BD7A000A4C}" destId="{674EAF82-E198-4098-B784-FCD14562C510}" srcOrd="0" destOrd="0" parTransId="{F292DB6B-431E-4194-B25B-53116AB23B6A}" sibTransId="{2D6288CD-5C06-4364-83D8-F1B2B6FF5BC4}"/>
    <dgm:cxn modelId="{B0648A48-7EF5-44E4-8F8A-36539290CA5E}" type="presOf" srcId="{D1B431BD-2CF2-42BA-8BEC-733D8F058CEF}" destId="{5346204B-A5E4-44EC-90E4-E19C79142ABC}" srcOrd="0" destOrd="0" presId="urn:microsoft.com/office/officeart/2005/8/layout/hList3"/>
    <dgm:cxn modelId="{643699BA-D5C7-42B6-8620-D63003D8FD1F}" type="presOf" srcId="{032E1626-CF12-426A-8C24-FDED39FD017D}" destId="{FF1AB782-669F-4DCE-BDEE-23F645925B49}" srcOrd="0" destOrd="0" presId="urn:microsoft.com/office/officeart/2005/8/layout/hList3"/>
    <dgm:cxn modelId="{9E2C6457-A6A1-4D79-8AB6-FCA73DF5DFC9}" type="presOf" srcId="{674EAF82-E198-4098-B784-FCD14562C510}" destId="{444C6196-87FB-4A9B-808A-118BB26C91AE}" srcOrd="0" destOrd="0" presId="urn:microsoft.com/office/officeart/2005/8/layout/hList3"/>
    <dgm:cxn modelId="{24BF88C1-FDBD-4CD6-87DD-D859B5AEDC9D}" srcId="{674EAF82-E198-4098-B784-FCD14562C510}" destId="{D1B431BD-2CF2-42BA-8BEC-733D8F058CEF}" srcOrd="1" destOrd="0" parTransId="{6669576E-6902-46FF-B410-C20C4F422482}" sibTransId="{DB604311-737C-4308-BDFF-C686BCA7D4EE}"/>
    <dgm:cxn modelId="{CDADB267-23C7-4906-8D68-B70E3BC8313B}" type="presParOf" srcId="{5C7FB59C-3FE4-450C-B44C-3DA8C56999E3}" destId="{444C6196-87FB-4A9B-808A-118BB26C91AE}" srcOrd="0" destOrd="0" presId="urn:microsoft.com/office/officeart/2005/8/layout/hList3"/>
    <dgm:cxn modelId="{469488BE-7C65-49AA-AA32-EA1F88EDCAB2}" type="presParOf" srcId="{5C7FB59C-3FE4-450C-B44C-3DA8C56999E3}" destId="{47C647ED-7318-4115-931B-BCE473E509FB}" srcOrd="1" destOrd="0" presId="urn:microsoft.com/office/officeart/2005/8/layout/hList3"/>
    <dgm:cxn modelId="{16CC5CEB-E1F3-48CA-9E92-4666A4B8BCCF}" type="presParOf" srcId="{47C647ED-7318-4115-931B-BCE473E509FB}" destId="{FF1AB782-669F-4DCE-BDEE-23F645925B49}" srcOrd="0" destOrd="0" presId="urn:microsoft.com/office/officeart/2005/8/layout/hList3"/>
    <dgm:cxn modelId="{33D8700F-12E4-49A4-B0F7-3616AD63D379}" type="presParOf" srcId="{47C647ED-7318-4115-931B-BCE473E509FB}" destId="{5346204B-A5E4-44EC-90E4-E19C79142ABC}" srcOrd="1" destOrd="0" presId="urn:microsoft.com/office/officeart/2005/8/layout/hList3"/>
    <dgm:cxn modelId="{10EE7B39-AD6D-45B1-9453-BE225DC24525}" type="presParOf" srcId="{5C7FB59C-3FE4-450C-B44C-3DA8C56999E3}" destId="{A21D4355-94FB-4560-B9BC-6CAA0B1FE9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5ACA1-057A-431B-80E7-DB963F8451FD}">
      <dsp:nvSpPr>
        <dsp:cNvPr id="0" name=""/>
        <dsp:cNvSpPr/>
      </dsp:nvSpPr>
      <dsp:spPr>
        <a:xfrm rot="5400000">
          <a:off x="-137383" y="138961"/>
          <a:ext cx="915886" cy="64112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4">
                  <a:lumMod val="50000"/>
                </a:schemeClr>
              </a:solidFill>
            </a:rPr>
            <a:t>1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322138"/>
        <a:ext cx="641120" cy="274766"/>
      </dsp:txXfrm>
    </dsp:sp>
    <dsp:sp modelId="{6E94BA79-7D84-4F93-B449-FC1D7F3745A5}">
      <dsp:nvSpPr>
        <dsp:cNvPr id="0" name=""/>
        <dsp:cNvSpPr/>
      </dsp:nvSpPr>
      <dsp:spPr>
        <a:xfrm rot="5400000">
          <a:off x="3371269" y="-2728569"/>
          <a:ext cx="595326" cy="605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Діти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позбавлені</a:t>
          </a:r>
          <a:r>
            <a:rPr lang="ru-RU" sz="1600" b="1" kern="1200" dirty="0" smtClean="0"/>
            <a:t>  </a:t>
          </a:r>
          <a:r>
            <a:rPr lang="ru-RU" sz="1600" b="1" kern="1200" dirty="0" err="1" smtClean="0"/>
            <a:t>батьківського</a:t>
          </a:r>
          <a:r>
            <a:rPr lang="ru-RU" sz="1600" b="1" kern="1200" dirty="0" smtClean="0"/>
            <a:t>  </a:t>
          </a:r>
          <a:r>
            <a:rPr lang="ru-RU" sz="1600" b="1" kern="1200" dirty="0" err="1" smtClean="0"/>
            <a:t>піклування</a:t>
          </a:r>
          <a:endParaRPr lang="ru-RU" sz="1600" b="1" kern="1200" dirty="0"/>
        </a:p>
      </dsp:txBody>
      <dsp:txXfrm rot="-5400000">
        <a:off x="641121" y="30640"/>
        <a:ext cx="6026562" cy="537204"/>
      </dsp:txXfrm>
    </dsp:sp>
    <dsp:sp modelId="{6C588471-3C18-450D-BAC2-04955F10394B}">
      <dsp:nvSpPr>
        <dsp:cNvPr id="0" name=""/>
        <dsp:cNvSpPr/>
      </dsp:nvSpPr>
      <dsp:spPr>
        <a:xfrm rot="5400000">
          <a:off x="-137383" y="935314"/>
          <a:ext cx="915886" cy="64112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4">
                  <a:lumMod val="50000"/>
                </a:schemeClr>
              </a:solidFill>
            </a:rPr>
            <a:t>1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1118491"/>
        <a:ext cx="641120" cy="274766"/>
      </dsp:txXfrm>
    </dsp:sp>
    <dsp:sp modelId="{F52AAEFA-7732-4956-80D9-E038765ADCE0}">
      <dsp:nvSpPr>
        <dsp:cNvPr id="0" name=""/>
        <dsp:cNvSpPr/>
      </dsp:nvSpPr>
      <dsp:spPr>
        <a:xfrm rot="5400000">
          <a:off x="3371269" y="-1932216"/>
          <a:ext cx="595326" cy="605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Діти з інвалідністю</a:t>
          </a:r>
          <a:endParaRPr lang="ru-RU" sz="1600" b="1" kern="1200" dirty="0"/>
        </a:p>
      </dsp:txBody>
      <dsp:txXfrm rot="-5400000">
        <a:off x="641121" y="826993"/>
        <a:ext cx="6026562" cy="537204"/>
      </dsp:txXfrm>
    </dsp:sp>
    <dsp:sp modelId="{DA2B2AEA-266F-4E71-9734-1D9FCD9CDA5C}">
      <dsp:nvSpPr>
        <dsp:cNvPr id="0" name=""/>
        <dsp:cNvSpPr/>
      </dsp:nvSpPr>
      <dsp:spPr>
        <a:xfrm rot="5400000">
          <a:off x="-137383" y="1731667"/>
          <a:ext cx="915886" cy="64112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4">
                  <a:lumMod val="50000"/>
                </a:schemeClr>
              </a:solidFill>
            </a:rPr>
            <a:t>3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1914844"/>
        <a:ext cx="641120" cy="274766"/>
      </dsp:txXfrm>
    </dsp:sp>
    <dsp:sp modelId="{196FC476-41A3-4488-946E-AE2CA67B088D}">
      <dsp:nvSpPr>
        <dsp:cNvPr id="0" name=""/>
        <dsp:cNvSpPr/>
      </dsp:nvSpPr>
      <dsp:spPr>
        <a:xfrm rot="5400000">
          <a:off x="3371269" y="-1135863"/>
          <a:ext cx="595326" cy="605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Діти з особливими освітніми потребами</a:t>
          </a:r>
          <a:endParaRPr lang="ru-RU" sz="1600" b="1" kern="1200" dirty="0"/>
        </a:p>
      </dsp:txBody>
      <dsp:txXfrm rot="-5400000">
        <a:off x="641121" y="1623346"/>
        <a:ext cx="6026562" cy="537204"/>
      </dsp:txXfrm>
    </dsp:sp>
    <dsp:sp modelId="{C062A28B-1C71-4E1B-900F-A6B362849FB6}">
      <dsp:nvSpPr>
        <dsp:cNvPr id="0" name=""/>
        <dsp:cNvSpPr/>
      </dsp:nvSpPr>
      <dsp:spPr>
        <a:xfrm rot="5400000">
          <a:off x="-137383" y="2528020"/>
          <a:ext cx="915886" cy="64112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4">
                  <a:lumMod val="50000"/>
                </a:schemeClr>
              </a:solidFill>
            </a:rPr>
            <a:t>6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2711197"/>
        <a:ext cx="641120" cy="274766"/>
      </dsp:txXfrm>
    </dsp:sp>
    <dsp:sp modelId="{5717FABA-0945-4967-B545-1669EB0B2CAE}">
      <dsp:nvSpPr>
        <dsp:cNvPr id="0" name=""/>
        <dsp:cNvSpPr/>
      </dsp:nvSpPr>
      <dsp:spPr>
        <a:xfrm rot="5400000">
          <a:off x="3371269" y="-339510"/>
          <a:ext cx="595326" cy="605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Діти з малозабезпечених сімей</a:t>
          </a:r>
          <a:endParaRPr lang="ru-RU" sz="1600" b="1" kern="1200" dirty="0"/>
        </a:p>
      </dsp:txBody>
      <dsp:txXfrm rot="-5400000">
        <a:off x="641121" y="2419699"/>
        <a:ext cx="6026562" cy="537204"/>
      </dsp:txXfrm>
    </dsp:sp>
    <dsp:sp modelId="{B0343FA3-D4DA-4DBD-A40B-1B5E240F6090}">
      <dsp:nvSpPr>
        <dsp:cNvPr id="0" name=""/>
        <dsp:cNvSpPr/>
      </dsp:nvSpPr>
      <dsp:spPr>
        <a:xfrm rot="5400000">
          <a:off x="-137383" y="3324373"/>
          <a:ext cx="915886" cy="64112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4">
                  <a:lumMod val="50000"/>
                </a:schemeClr>
              </a:solidFill>
            </a:rPr>
            <a:t>12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3507550"/>
        <a:ext cx="641120" cy="274766"/>
      </dsp:txXfrm>
    </dsp:sp>
    <dsp:sp modelId="{42D32CC5-472A-43C9-A87B-72A6601EA603}">
      <dsp:nvSpPr>
        <dsp:cNvPr id="0" name=""/>
        <dsp:cNvSpPr/>
      </dsp:nvSpPr>
      <dsp:spPr>
        <a:xfrm rot="5400000">
          <a:off x="3371269" y="456841"/>
          <a:ext cx="595326" cy="605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Діти з багатодітних сімей</a:t>
          </a:r>
          <a:endParaRPr lang="ru-RU" sz="1600" b="1" kern="1200" dirty="0"/>
        </a:p>
      </dsp:txBody>
      <dsp:txXfrm rot="-5400000">
        <a:off x="641121" y="3216051"/>
        <a:ext cx="6026562" cy="537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C6196-87FB-4A9B-808A-118BB26C91AE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Джерела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фінансування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школи</a:t>
          </a:r>
          <a:endParaRPr lang="ru-RU" sz="3600" kern="1200" dirty="0"/>
        </a:p>
      </dsp:txBody>
      <dsp:txXfrm>
        <a:off x="0" y="0"/>
        <a:ext cx="6096000" cy="1219200"/>
      </dsp:txXfrm>
    </dsp:sp>
    <dsp:sp modelId="{FF1AB782-669F-4DCE-BDEE-23F645925B49}">
      <dsp:nvSpPr>
        <dsp:cNvPr id="0" name=""/>
        <dsp:cNvSpPr/>
      </dsp:nvSpPr>
      <dsp:spPr>
        <a:xfrm>
          <a:off x="0" y="1219200"/>
          <a:ext cx="3047999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Бюджетні кошти</a:t>
          </a:r>
          <a:endParaRPr lang="ru-RU" sz="3500" kern="1200" dirty="0"/>
        </a:p>
      </dsp:txBody>
      <dsp:txXfrm>
        <a:off x="0" y="1219200"/>
        <a:ext cx="3047999" cy="2560320"/>
      </dsp:txXfrm>
    </dsp:sp>
    <dsp:sp modelId="{5346204B-A5E4-44EC-90E4-E19C79142ABC}">
      <dsp:nvSpPr>
        <dsp:cNvPr id="0" name=""/>
        <dsp:cNvSpPr/>
      </dsp:nvSpPr>
      <dsp:spPr>
        <a:xfrm>
          <a:off x="3048000" y="1219200"/>
          <a:ext cx="3047999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Позабюджетні кошти</a:t>
          </a:r>
          <a:endParaRPr lang="ru-RU" sz="3500" kern="1200" dirty="0"/>
        </a:p>
      </dsp:txBody>
      <dsp:txXfrm>
        <a:off x="3048000" y="1219200"/>
        <a:ext cx="3047999" cy="2560320"/>
      </dsp:txXfrm>
    </dsp:sp>
    <dsp:sp modelId="{A21D4355-94FB-4560-B9BC-6CAA0B1FE9F0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ld.mon.gov.ua/ua/about-ministry/normative/4018-" TargetMode="External"/><Relationship Id="rId2" Type="http://schemas.openxmlformats.org/officeDocument/2006/relationships/hyperlink" Target="http://osvita.ua/legislation/Ser_osv/960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BNX1a6uk277QsM-SQOO69Q2OLbyR-uSvaLup-rrKdbk/edit?hl=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5336" y="1700808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Сасинівська</a:t>
            </a:r>
            <a:r>
              <a:rPr lang="ru-RU" sz="4400" b="1" dirty="0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загальноосвітня</a:t>
            </a:r>
            <a:r>
              <a:rPr lang="ru-RU" sz="4400" b="1" dirty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 школа </a:t>
            </a:r>
            <a:br>
              <a:rPr lang="ru-RU" sz="4400" b="1" dirty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І-ІІ </a:t>
            </a:r>
            <a:r>
              <a:rPr lang="ru-RU" sz="4400" b="1" dirty="0" err="1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ступенів</a:t>
            </a:r>
            <a:endParaRPr lang="ru-RU" sz="2800" b="1" dirty="0">
              <a:solidFill>
                <a:srgbClr val="C00000"/>
              </a:solidFill>
              <a:latin typeface="Garamond" pitchFamily="18" charset="0"/>
              <a:cs typeface="Courier New" pitchFamily="49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Пирятинської</a:t>
            </a:r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райдержадміністрації</a:t>
            </a:r>
            <a:endParaRPr lang="ru-RU" sz="3600" b="1" dirty="0" smtClean="0">
              <a:solidFill>
                <a:srgbClr val="C00000"/>
              </a:solidFill>
              <a:latin typeface="Garamond" pitchFamily="18" charset="0"/>
              <a:cs typeface="Courier New" pitchFamily="49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	 </a:t>
            </a:r>
            <a:r>
              <a:rPr lang="ru-RU" sz="3600" b="1" dirty="0" err="1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Полтавської</a:t>
            </a:r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  <a:cs typeface="Courier New" pitchFamily="49" charset="0"/>
              </a:rPr>
              <a:t> області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797152"/>
            <a:ext cx="4902248" cy="17526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Презентація за наслідками </a:t>
            </a:r>
            <a:r>
              <a:rPr lang="uk-UA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самоатестації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школи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Навчальні досягнення учнів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7822" y="1112550"/>
            <a:ext cx="6409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результатами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річного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оцінювання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37233"/>
              </p:ext>
            </p:extLst>
          </p:nvPr>
        </p:nvGraphicFramePr>
        <p:xfrm>
          <a:off x="1835696" y="1916832"/>
          <a:ext cx="64807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2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176" y="404664"/>
            <a:ext cx="70922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Забезпечення учнів підручниками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98859306"/>
              </p:ext>
            </p:extLst>
          </p:nvPr>
        </p:nvGraphicFramePr>
        <p:xfrm>
          <a:off x="1578288" y="1556792"/>
          <a:ext cx="66661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9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Бібліотечні уроки</a:t>
            </a:r>
          </a:p>
        </p:txBody>
      </p:sp>
      <p:pic>
        <p:nvPicPr>
          <p:cNvPr id="1026" name="Picture 2" descr="D:\неля\фото\неля\20161111_13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0" y="1112550"/>
            <a:ext cx="3760675" cy="28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еля\фото\фото 7 клас\фото\2013-12-27 Новий рік\PA17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90066"/>
            <a:ext cx="3750077" cy="281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еля\фото\фото 7 клас\фото\2013-12-27 Новий рік\PA17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91553"/>
            <a:ext cx="3198017" cy="23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Книжкові виставки</a:t>
            </a:r>
          </a:p>
        </p:txBody>
      </p:sp>
      <p:pic>
        <p:nvPicPr>
          <p:cNvPr id="5" name="Рисунок 5" descr="IMAG00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564904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неля\фото школа\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" y="1114184"/>
            <a:ext cx="3718440" cy="31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Нагороджені за успіхи в навчанні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06209"/>
              </p:ext>
            </p:extLst>
          </p:nvPr>
        </p:nvGraphicFramePr>
        <p:xfrm>
          <a:off x="1907704" y="2204864"/>
          <a:ext cx="60960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3254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2013/2014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2014/2015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н.р</a:t>
                      </a:r>
                      <a:r>
                        <a:rPr lang="uk-UA" baseline="0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2015/2016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н.р</a:t>
                      </a:r>
                      <a:r>
                        <a:rPr lang="uk-UA" baseline="0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 клас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 клас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 клас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1628" y="1112550"/>
            <a:ext cx="3324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Похвальні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4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Нагороджені за участь у конкурсах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40300"/>
              </p:ext>
            </p:extLst>
          </p:nvPr>
        </p:nvGraphicFramePr>
        <p:xfrm>
          <a:off x="971600" y="3880793"/>
          <a:ext cx="7344816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666"/>
                <a:gridCol w="1184790"/>
                <a:gridCol w="648072"/>
                <a:gridCol w="1944216"/>
                <a:gridCol w="648072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Конкурс </a:t>
                      </a:r>
                      <a:r>
                        <a:rPr lang="ru-RU" sz="1200" u="none" strike="noStrike" dirty="0" err="1">
                          <a:effectLst/>
                        </a:rPr>
                        <a:t>гумористів</a:t>
                      </a:r>
                      <a:r>
                        <a:rPr lang="ru-RU" sz="1200" u="none" strike="noStrike" dirty="0">
                          <a:effectLst/>
                        </a:rPr>
                        <a:t> "</a:t>
                      </a:r>
                      <a:r>
                        <a:rPr lang="ru-RU" sz="1200" u="none" strike="noStrike" dirty="0" err="1">
                          <a:effectLst/>
                        </a:rPr>
                        <a:t>Посміхнемось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щиро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Вишні</a:t>
                      </a:r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районний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грамота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Шульженко Назар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Експедиція</a:t>
                      </a:r>
                      <a:r>
                        <a:rPr lang="ru-RU" sz="1200" u="none" strike="noStrike" dirty="0">
                          <a:effectLst/>
                        </a:rPr>
                        <a:t> „Моя </a:t>
                      </a:r>
                      <a:r>
                        <a:rPr lang="ru-RU" sz="1200" u="none" strike="noStrike" dirty="0" err="1">
                          <a:effectLst/>
                        </a:rPr>
                        <a:t>Батьківщина</a:t>
                      </a:r>
                      <a:r>
                        <a:rPr lang="ru-RU" sz="1200" u="none" strike="noStrike" dirty="0">
                          <a:effectLst/>
                        </a:rPr>
                        <a:t> – </a:t>
                      </a:r>
                      <a:r>
                        <a:rPr lang="ru-RU" sz="1200" u="none" strike="noStrike" dirty="0" err="1">
                          <a:effectLst/>
                        </a:rPr>
                        <a:t>Україна</a:t>
                      </a:r>
                      <a:r>
                        <a:rPr lang="ru-RU" sz="1200" u="none" strike="noStrike" dirty="0">
                          <a:effectLst/>
                        </a:rPr>
                        <a:t>“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районний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І місце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пошуковий загін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Легкоатлетичний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крос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районний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І місце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Молчанова Лілія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68районна </a:t>
                      </a:r>
                      <a:r>
                        <a:rPr lang="ru-RU" sz="1200" u="none" strike="noStrike" dirty="0" err="1">
                          <a:effectLst/>
                        </a:rPr>
                        <a:t>спартакіада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школярів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районний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І місце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колектив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фізкультури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7-8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Районні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змагання</a:t>
                      </a:r>
                      <a:r>
                        <a:rPr lang="ru-RU" sz="1200" u="none" strike="noStrike" dirty="0">
                          <a:effectLst/>
                        </a:rPr>
                        <a:t> з </a:t>
                      </a:r>
                      <a:r>
                        <a:rPr lang="ru-RU" sz="1200" u="none" strike="noStrike" dirty="0" err="1">
                          <a:effectLst/>
                        </a:rPr>
                        <a:t>міні</a:t>
                      </a:r>
                      <a:r>
                        <a:rPr lang="ru-RU" sz="1200" u="none" strike="noStrike" dirty="0">
                          <a:effectLst/>
                        </a:rPr>
                        <a:t>-футболу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районний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ІІІ </a:t>
                      </a:r>
                      <a:r>
                        <a:rPr lang="ru-RU" sz="1200" u="none" strike="noStrike" dirty="0" err="1">
                          <a:effectLst/>
                        </a:rPr>
                        <a:t>місце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колектив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фізкультури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7-9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37389"/>
              </p:ext>
            </p:extLst>
          </p:nvPr>
        </p:nvGraphicFramePr>
        <p:xfrm>
          <a:off x="971600" y="1268760"/>
          <a:ext cx="7344816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  <a:gridCol w="870030"/>
                <a:gridCol w="761360"/>
                <a:gridCol w="1897002"/>
                <a:gridCol w="648072"/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Назва</a:t>
                      </a:r>
                      <a:r>
                        <a:rPr lang="ru-RU" sz="1000" u="none" strike="noStrike" dirty="0">
                          <a:effectLst/>
                        </a:rPr>
                        <a:t> заходу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Рівень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Результат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Прізвище</a:t>
                      </a:r>
                      <a:r>
                        <a:rPr lang="ru-RU" sz="1000" u="none" strike="noStrike" dirty="0">
                          <a:effectLst/>
                        </a:rPr>
                        <a:t>,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ім’я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учня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Клас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Конкурс </a:t>
                      </a:r>
                      <a:r>
                        <a:rPr lang="ru-RU" sz="1000" u="none" strike="noStrike" dirty="0" err="1">
                          <a:effectLst/>
                        </a:rPr>
                        <a:t>гумористів</a:t>
                      </a:r>
                      <a:r>
                        <a:rPr lang="ru-RU" sz="1000" u="none" strike="noStrike" dirty="0">
                          <a:effectLst/>
                        </a:rPr>
                        <a:t> "</a:t>
                      </a:r>
                      <a:r>
                        <a:rPr lang="ru-RU" sz="1000" u="none" strike="noStrike" dirty="0" err="1">
                          <a:effectLst/>
                        </a:rPr>
                        <a:t>Посміхнемось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щиро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Вишні</a:t>
                      </a:r>
                      <a:r>
                        <a:rPr lang="ru-RU" sz="1000" u="none" strike="noStrike" dirty="0">
                          <a:effectLst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районний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</a:t>
                      </a:r>
                      <a:r>
                        <a:rPr lang="ru-RU" sz="1000" u="none" strike="noStrike" dirty="0" err="1">
                          <a:effectLst/>
                        </a:rPr>
                        <a:t>місце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Шульженко Н Павлик 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ІІ </a:t>
                      </a:r>
                      <a:r>
                        <a:rPr lang="ru-RU" sz="1000" u="none" strike="noStrike" dirty="0" err="1">
                          <a:effectLst/>
                        </a:rPr>
                        <a:t>етап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Всеукраїнської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учнівської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оліипіади</a:t>
                      </a:r>
                      <a:r>
                        <a:rPr lang="ru-RU" sz="1000" u="none" strike="noStrike" dirty="0">
                          <a:effectLst/>
                        </a:rPr>
                        <a:t> з БІОЛОГІЇ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районний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</a:t>
                      </a:r>
                      <a:r>
                        <a:rPr lang="ru-RU" sz="1000" u="none" strike="noStrike" dirty="0" err="1">
                          <a:effectLst/>
                        </a:rPr>
                        <a:t>місце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Муравська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Аміна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І </a:t>
                      </a:r>
                      <a:r>
                        <a:rPr lang="ru-RU" sz="1000" u="none" strike="noStrike" dirty="0" err="1">
                          <a:effectLst/>
                        </a:rPr>
                        <a:t>етап</a:t>
                      </a:r>
                      <a:r>
                        <a:rPr lang="ru-RU" sz="1000" u="none" strike="noStrike" dirty="0">
                          <a:effectLst/>
                        </a:rPr>
                        <a:t> конкурсу-</a:t>
                      </a:r>
                      <a:r>
                        <a:rPr lang="ru-RU" sz="1000" u="none" strike="noStrike" dirty="0" err="1">
                          <a:effectLst/>
                        </a:rPr>
                        <a:t>захисту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науково-дослідницьких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робіт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учнів-членів</a:t>
                      </a:r>
                      <a:r>
                        <a:rPr lang="ru-RU" sz="1000" u="none" strike="noStrike" dirty="0">
                          <a:effectLst/>
                        </a:rPr>
                        <a:t> МАН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районний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</a:t>
                      </a:r>
                      <a:r>
                        <a:rPr lang="ru-RU" sz="1000" u="none" strike="noStrike" dirty="0" err="1">
                          <a:effectLst/>
                        </a:rPr>
                        <a:t>місце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Муравська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Аміна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Спортивні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змагання</a:t>
                      </a:r>
                      <a:r>
                        <a:rPr lang="ru-RU" sz="1000" u="none" strike="noStrike" dirty="0">
                          <a:effectLst/>
                        </a:rPr>
                        <a:t> з </a:t>
                      </a:r>
                      <a:r>
                        <a:rPr lang="ru-RU" sz="1000" u="none" strike="noStrike" dirty="0" err="1">
                          <a:effectLst/>
                        </a:rPr>
                        <a:t>шахів</a:t>
                      </a:r>
                      <a:r>
                        <a:rPr lang="ru-RU" sz="1000" u="none" strike="noStrike" dirty="0">
                          <a:effectLst/>
                        </a:rPr>
                        <a:t> та </a:t>
                      </a:r>
                      <a:r>
                        <a:rPr lang="ru-RU" sz="1000" u="none" strike="noStrike" dirty="0" err="1">
                          <a:effectLst/>
                        </a:rPr>
                        <a:t>шашок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районний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</a:t>
                      </a:r>
                      <a:r>
                        <a:rPr lang="ru-RU" sz="1000" u="none" strike="noStrike" dirty="0" err="1">
                          <a:effectLst/>
                        </a:rPr>
                        <a:t>місце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Верета Олександр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Міжнародний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мовно</a:t>
                      </a:r>
                      <a:r>
                        <a:rPr lang="ru-RU" sz="1000" u="none" strike="noStrike" dirty="0">
                          <a:effectLst/>
                        </a:rPr>
                        <a:t> -</a:t>
                      </a:r>
                      <a:r>
                        <a:rPr lang="ru-RU" sz="1000" u="none" strike="noStrike" dirty="0" err="1">
                          <a:effectLst/>
                        </a:rPr>
                        <a:t>літературний</a:t>
                      </a:r>
                      <a:r>
                        <a:rPr lang="ru-RU" sz="1000" u="none" strike="noStrike" dirty="0">
                          <a:effectLst/>
                        </a:rPr>
                        <a:t> конкурс </a:t>
                      </a:r>
                      <a:r>
                        <a:rPr lang="ru-RU" sz="1000" u="none" strike="noStrike" dirty="0" err="1">
                          <a:effectLst/>
                        </a:rPr>
                        <a:t>учнівської</a:t>
                      </a:r>
                      <a:r>
                        <a:rPr lang="ru-RU" sz="1000" u="none" strike="noStrike" dirty="0">
                          <a:effectLst/>
                        </a:rPr>
                        <a:t> та </a:t>
                      </a:r>
                      <a:r>
                        <a:rPr lang="ru-RU" sz="1000" u="none" strike="noStrike" dirty="0" err="1">
                          <a:effectLst/>
                        </a:rPr>
                        <a:t>студенської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молоді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імені</a:t>
                      </a:r>
                      <a:r>
                        <a:rPr lang="ru-RU" sz="1000" u="none" strike="noStrike" dirty="0">
                          <a:effectLst/>
                        </a:rPr>
                        <a:t> Тараса </a:t>
                      </a:r>
                      <a:r>
                        <a:rPr lang="ru-RU" sz="1000" u="none" strike="noStrike" dirty="0" err="1">
                          <a:effectLst/>
                        </a:rPr>
                        <a:t>Шевченка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районий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</a:t>
                      </a:r>
                      <a:r>
                        <a:rPr lang="ru-RU" sz="1000" u="none" strike="noStrike" dirty="0" err="1">
                          <a:effectLst/>
                        </a:rPr>
                        <a:t>місце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Шульженко Назар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Міжнародний мовно -літературний конкурс учнівської та студенської молоді імені Тараса Шевченка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районий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учасник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Муравська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Аміна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Міжнародниц</a:t>
                      </a:r>
                      <a:r>
                        <a:rPr lang="ru-RU" sz="1000" u="none" strike="noStrike" dirty="0">
                          <a:effectLst/>
                        </a:rPr>
                        <a:t> конкурс </a:t>
                      </a:r>
                      <a:r>
                        <a:rPr lang="ru-RU" sz="1000" u="none" strike="noStrike" dirty="0" err="1">
                          <a:effectLst/>
                        </a:rPr>
                        <a:t>знавців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украхнської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мови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ім.Петра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Яцика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районий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місце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Шульженко Назар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1822" y="1112550"/>
            <a:ext cx="144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2016-2017 </a:t>
            </a:r>
            <a:r>
              <a:rPr lang="uk-UA" sz="1400" b="1" dirty="0" err="1" smtClean="0"/>
              <a:t>н.р</a:t>
            </a:r>
            <a:r>
              <a:rPr lang="uk-UA" sz="1400" b="1" dirty="0" smtClean="0"/>
              <a:t>.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3573016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2015-2016 </a:t>
            </a:r>
            <a:r>
              <a:rPr lang="uk-UA" sz="1400" b="1" dirty="0" err="1" smtClean="0"/>
              <a:t>н.р</a:t>
            </a:r>
            <a:r>
              <a:rPr lang="uk-UA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576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 Академія наук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40275"/>
              </p:ext>
            </p:extLst>
          </p:nvPr>
        </p:nvGraphicFramePr>
        <p:xfrm>
          <a:off x="1578288" y="1137726"/>
          <a:ext cx="6234072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8518"/>
                <a:gridCol w="1558518"/>
                <a:gridCol w="1558518"/>
                <a:gridCol w="155851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2015 – 2016 </a:t>
                      </a:r>
                      <a:r>
                        <a:rPr lang="uk-UA" sz="2000" dirty="0" err="1" smtClean="0"/>
                        <a:t>н.р</a:t>
                      </a:r>
                      <a:r>
                        <a:rPr lang="uk-UA" sz="2000" dirty="0" smtClean="0"/>
                        <a:t>.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2016 – 2017 </a:t>
                      </a:r>
                      <a:r>
                        <a:rPr lang="uk-UA" sz="2000" dirty="0" err="1" smtClean="0"/>
                        <a:t>н.р</a:t>
                      </a:r>
                      <a:r>
                        <a:rPr lang="uk-UA" sz="2000" dirty="0" smtClean="0"/>
                        <a:t>.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К-сть</a:t>
                      </a:r>
                      <a:r>
                        <a:rPr lang="uk-UA" sz="1400" baseline="0" dirty="0" smtClean="0"/>
                        <a:t> учасників районного етапу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К-сть</a:t>
                      </a:r>
                      <a:r>
                        <a:rPr lang="uk-UA" sz="1400" baseline="0" dirty="0" smtClean="0"/>
                        <a:t> учасників всеукраїнського  етапу/ призери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К-сть</a:t>
                      </a:r>
                      <a:r>
                        <a:rPr lang="uk-UA" sz="1400" baseline="0" dirty="0" smtClean="0"/>
                        <a:t> учасників районного етапу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К-сть</a:t>
                      </a:r>
                      <a:r>
                        <a:rPr lang="uk-UA" sz="1400" baseline="0" dirty="0" smtClean="0"/>
                        <a:t> учасників </a:t>
                      </a:r>
                      <a:r>
                        <a:rPr lang="uk-UA" sz="1400" baseline="0" dirty="0" err="1" smtClean="0"/>
                        <a:t>обласногоетапу</a:t>
                      </a:r>
                      <a:r>
                        <a:rPr lang="uk-UA" sz="1400" baseline="0" dirty="0" smtClean="0"/>
                        <a:t>/ призери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9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1720" y="260648"/>
            <a:ext cx="91440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Науково-методична </a:t>
            </a:r>
          </a:p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школи	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483681" y="2060848"/>
            <a:ext cx="828092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Створення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оновленого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середовища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для максимального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розвитку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особистості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відповідно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потенціальних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можливостей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5501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176" y="404664"/>
            <a:ext cx="7092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иховна робота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12550"/>
            <a:ext cx="8037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568248"/>
            <a:ext cx="6957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ціннісного ставлення до держави і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суспільства;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ціннісного ставлення до сім`ї, родини, людей;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ціннісного ставлення до себе;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ціннісного ставлення до природи;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ціннісного ставлення до праці;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ціннісного ставлення до культури і мистецтва; </a:t>
            </a:r>
          </a:p>
        </p:txBody>
      </p:sp>
    </p:spTree>
    <p:extLst>
      <p:ext uri="{BB962C8B-B14F-4D97-AF65-F5344CB8AC3E}">
        <p14:creationId xmlns:p14="http://schemas.microsoft.com/office/powerpoint/2010/main" val="25739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Фотоальбом\Сасинівська ЗШ\IMG_1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571500" y="0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Candara" pitchFamily="34" charset="0"/>
              </a:rPr>
              <a:t>Виховна система школи</a:t>
            </a:r>
            <a:endParaRPr lang="ru-RU" sz="3600" b="1">
              <a:latin typeface="Candara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43250" y="2071688"/>
            <a:ext cx="2857500" cy="1857375"/>
          </a:xfrm>
          <a:prstGeom prst="ellipse">
            <a:avLst/>
          </a:prstGeom>
          <a:solidFill>
            <a:srgbClr val="00FE73">
              <a:alpha val="6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286125" y="2571750"/>
            <a:ext cx="2500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Успішний</a:t>
            </a:r>
          </a:p>
          <a:p>
            <a:pPr algn="ctr"/>
            <a:r>
              <a:rPr lang="uk-UA" sz="2400" b="1">
                <a:latin typeface="Candara" pitchFamily="34" charset="0"/>
              </a:rPr>
              <a:t>учень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715000" y="1357313"/>
            <a:ext cx="3143250" cy="1214437"/>
          </a:xfrm>
          <a:prstGeom prst="wedgeEllipseCallout">
            <a:avLst>
              <a:gd name="adj1" fmla="val -45001"/>
              <a:gd name="adj2" fmla="val 57577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Інтереси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000750" y="3071813"/>
            <a:ext cx="3143250" cy="1214437"/>
          </a:xfrm>
          <a:prstGeom prst="wedgeEllipseCallout">
            <a:avLst>
              <a:gd name="adj1" fmla="val -47686"/>
              <a:gd name="adj2" fmla="val -42853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Характер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857500" y="571500"/>
            <a:ext cx="3143250" cy="1143000"/>
          </a:xfrm>
          <a:prstGeom prst="wedgeEllipseCallout">
            <a:avLst>
              <a:gd name="adj1" fmla="val 2440"/>
              <a:gd name="adj2" fmla="val 74315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Здібності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1357313"/>
            <a:ext cx="3143250" cy="1214437"/>
          </a:xfrm>
          <a:prstGeom prst="wedgeEllipseCallout">
            <a:avLst>
              <a:gd name="adj1" fmla="val 40481"/>
              <a:gd name="adj2" fmla="val 54623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Нахили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14313" y="3214688"/>
            <a:ext cx="3143250" cy="1208087"/>
          </a:xfrm>
          <a:prstGeom prst="wedgeEllipseCallout">
            <a:avLst>
              <a:gd name="adj1" fmla="val 42525"/>
              <a:gd name="adj2" fmla="val -57995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20246793">
            <a:off x="5500688" y="4214813"/>
            <a:ext cx="928687" cy="1000125"/>
          </a:xfrm>
          <a:prstGeom prst="upArrow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755879">
            <a:off x="3071813" y="4214813"/>
            <a:ext cx="928687" cy="1000125"/>
          </a:xfrm>
          <a:prstGeom prst="upArrow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295775" y="4295775"/>
            <a:ext cx="928688" cy="1000125"/>
          </a:xfrm>
          <a:prstGeom prst="upArrow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500063" y="3429000"/>
            <a:ext cx="2500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Соціальна</a:t>
            </a:r>
          </a:p>
          <a:p>
            <a:pPr algn="ctr"/>
            <a:r>
              <a:rPr lang="uk-UA" sz="2400" b="1">
                <a:latin typeface="Candara" pitchFamily="34" charset="0"/>
              </a:rPr>
              <a:t>адаптація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214313" y="4643438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РОДИНА</a:t>
            </a:r>
          </a:p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Фізичний</a:t>
            </a:r>
          </a:p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Морально-естетичний</a:t>
            </a:r>
          </a:p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інтеленктуальний</a:t>
            </a:r>
          </a:p>
          <a:p>
            <a:endParaRPr lang="ru-RU" sz="2400" b="1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27663" name="TextBox 15"/>
          <p:cNvSpPr txBox="1">
            <a:spLocks noChangeArrowheads="1"/>
          </p:cNvSpPr>
          <p:nvPr/>
        </p:nvSpPr>
        <p:spPr bwMode="auto">
          <a:xfrm>
            <a:off x="3143250" y="5473700"/>
            <a:ext cx="3357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СОЦІАЛЬНІ РОЛІ</a:t>
            </a:r>
          </a:p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Відповідність соціальному замовленню</a:t>
            </a:r>
          </a:p>
          <a:p>
            <a:endParaRPr lang="ru-RU" sz="2400" b="1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27664" name="TextBox 16"/>
          <p:cNvSpPr txBox="1">
            <a:spLocks noChangeArrowheads="1"/>
          </p:cNvSpPr>
          <p:nvPr/>
        </p:nvSpPr>
        <p:spPr bwMode="auto">
          <a:xfrm>
            <a:off x="6858000" y="4500563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УЧИТЕЛЬ</a:t>
            </a:r>
          </a:p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Передовий досвід</a:t>
            </a:r>
          </a:p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Методична робота</a:t>
            </a:r>
          </a:p>
          <a:p>
            <a:pPr algn="ctr"/>
            <a:r>
              <a:rPr lang="uk-UA" sz="2000" b="1">
                <a:solidFill>
                  <a:srgbClr val="FFFF00"/>
                </a:solidFill>
                <a:latin typeface="Candara" pitchFamily="34" charset="0"/>
              </a:rPr>
              <a:t>Індивідуальний потенціал</a:t>
            </a:r>
          </a:p>
          <a:p>
            <a:endParaRPr lang="ru-RU" sz="2400" b="1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779912" y="4941168"/>
            <a:ext cx="3380420" cy="1464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i="1" dirty="0"/>
              <a:t>с</a:t>
            </a:r>
            <a:r>
              <a:rPr lang="uk-UA" sz="2800" i="1" dirty="0" smtClean="0"/>
              <a:t>. </a:t>
            </a:r>
            <a:r>
              <a:rPr lang="uk-UA" sz="2800" i="1" dirty="0" err="1" smtClean="0"/>
              <a:t>Сасинівка</a:t>
            </a:r>
            <a:endParaRPr lang="uk-UA" sz="2800" i="1" dirty="0" smtClean="0"/>
          </a:p>
          <a:p>
            <a:pPr marL="0" indent="0">
              <a:buNone/>
            </a:pPr>
            <a:r>
              <a:rPr lang="uk-UA" sz="2800" i="1" dirty="0" smtClean="0"/>
              <a:t>вул. Миру, 124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00583"/>
            <a:ext cx="6840760" cy="434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933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Лена\Desktop\третій клас\ФОТО 3 клас 2015\IMG_1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57188" y="0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Напрямки  виховної системи школи</a:t>
            </a:r>
            <a:endParaRPr lang="ru-RU" sz="400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000375"/>
            <a:ext cx="3143250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50" y="2000250"/>
            <a:ext cx="2857500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500563"/>
            <a:ext cx="2928938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75" y="3500438"/>
            <a:ext cx="3071813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50" y="5929313"/>
            <a:ext cx="3571875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7813" y="4500563"/>
            <a:ext cx="3571875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3500" y="5857875"/>
            <a:ext cx="3714750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ятно 2 13"/>
          <p:cNvSpPr/>
          <p:nvPr/>
        </p:nvSpPr>
        <p:spPr>
          <a:xfrm>
            <a:off x="3929063" y="3643313"/>
            <a:ext cx="71437" cy="7143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29063" y="3286125"/>
            <a:ext cx="1285875" cy="1214438"/>
          </a:xfrm>
          <a:prstGeom prst="ellipse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4071938" y="3643313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Учень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214313" y="3000375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Висока моральність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38" name="TextBox 19"/>
          <p:cNvSpPr txBox="1">
            <a:spLocks noChangeArrowheads="1"/>
          </p:cNvSpPr>
          <p:nvPr/>
        </p:nvSpPr>
        <p:spPr bwMode="auto">
          <a:xfrm>
            <a:off x="2714625" y="785813"/>
            <a:ext cx="3857625" cy="461962"/>
          </a:xfrm>
          <a:prstGeom prst="rect">
            <a:avLst/>
          </a:prstGeom>
          <a:solidFill>
            <a:schemeClr val="accent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Громадянська позиція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6143625" y="2000250"/>
            <a:ext cx="264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Індивідуальність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40" name="TextBox 21"/>
          <p:cNvSpPr txBox="1">
            <a:spLocks noChangeArrowheads="1"/>
          </p:cNvSpPr>
          <p:nvPr/>
        </p:nvSpPr>
        <p:spPr bwMode="auto">
          <a:xfrm>
            <a:off x="6000750" y="342900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Дотримання закону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41" name="TextBox 22"/>
          <p:cNvSpPr txBox="1">
            <a:spLocks noChangeArrowheads="1"/>
          </p:cNvSpPr>
          <p:nvPr/>
        </p:nvSpPr>
        <p:spPr bwMode="auto">
          <a:xfrm>
            <a:off x="5214938" y="5857875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Здоровий спосіб життя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42" name="TextBox 23"/>
          <p:cNvSpPr txBox="1">
            <a:spLocks noChangeArrowheads="1"/>
          </p:cNvSpPr>
          <p:nvPr/>
        </p:nvSpPr>
        <p:spPr bwMode="auto">
          <a:xfrm>
            <a:off x="5357813" y="4500563"/>
            <a:ext cx="3357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Екологічна свідомість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43" name="TextBox 24"/>
          <p:cNvSpPr txBox="1">
            <a:spLocks noChangeArrowheads="1"/>
          </p:cNvSpPr>
          <p:nvPr/>
        </p:nvSpPr>
        <p:spPr bwMode="auto">
          <a:xfrm>
            <a:off x="0" y="4500563"/>
            <a:ext cx="292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Трудова діяльність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6644" name="TextBox 25"/>
          <p:cNvSpPr txBox="1">
            <a:spLocks noChangeArrowheads="1"/>
          </p:cNvSpPr>
          <p:nvPr/>
        </p:nvSpPr>
        <p:spPr bwMode="auto">
          <a:xfrm>
            <a:off x="285750" y="5929313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Любов до рідного краю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625" y="1928813"/>
            <a:ext cx="2428875" cy="428625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46" name="TextBox 27"/>
          <p:cNvSpPr txBox="1">
            <a:spLocks noChangeArrowheads="1"/>
          </p:cNvSpPr>
          <p:nvPr/>
        </p:nvSpPr>
        <p:spPr bwMode="auto">
          <a:xfrm>
            <a:off x="571500" y="192881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Член Родини</a:t>
            </a:r>
            <a:endParaRPr lang="ru-RU" sz="2400" b="1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Лена\Desktop\третій клас\ФОТО 3 клас 2015\IMG_1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85750" y="0"/>
            <a:ext cx="8572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solidFill>
                  <a:schemeClr val="tx2"/>
                </a:solidFill>
                <a:latin typeface="Candara" pitchFamily="34" charset="0"/>
              </a:rPr>
              <a:t>Модель виховної системи школи</a:t>
            </a:r>
          </a:p>
          <a:p>
            <a:pPr algn="ctr"/>
            <a:r>
              <a:rPr lang="uk-UA" sz="4400" b="1">
                <a:solidFill>
                  <a:schemeClr val="tx2"/>
                </a:solidFill>
                <a:latin typeface="Candara" pitchFamily="34" charset="0"/>
              </a:rPr>
              <a:t>“ Я – особистість”</a:t>
            </a:r>
            <a:endParaRPr lang="ru-RU" sz="4400" b="1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875" y="1571625"/>
            <a:ext cx="2214563" cy="2071688"/>
          </a:xfrm>
          <a:prstGeom prst="ellipse">
            <a:avLst/>
          </a:prstGeom>
          <a:solidFill>
            <a:srgbClr val="FF8B8B">
              <a:alpha val="39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857625" y="20716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Candara" pitchFamily="34" charset="0"/>
              </a:rPr>
              <a:t>Виховна</a:t>
            </a:r>
          </a:p>
          <a:p>
            <a:pPr algn="ctr"/>
            <a:r>
              <a:rPr lang="uk-UA" sz="3200" b="1">
                <a:solidFill>
                  <a:srgbClr val="FF0000"/>
                </a:solidFill>
                <a:latin typeface="Candara" pitchFamily="34" charset="0"/>
              </a:rPr>
              <a:t>робота</a:t>
            </a:r>
            <a:endParaRPr lang="ru-RU" sz="3200" b="1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4786313"/>
            <a:ext cx="2214563" cy="2071687"/>
          </a:xfrm>
          <a:prstGeom prst="ellipse">
            <a:avLst/>
          </a:prstGeom>
          <a:solidFill>
            <a:srgbClr val="FF8B8B">
              <a:alpha val="39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38" y="4786313"/>
            <a:ext cx="2214562" cy="2071687"/>
          </a:xfrm>
          <a:prstGeom prst="ellipse">
            <a:avLst/>
          </a:prstGeom>
          <a:solidFill>
            <a:srgbClr val="FF8B8B">
              <a:alpha val="39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3438" y="4786313"/>
            <a:ext cx="2214562" cy="2071687"/>
          </a:xfrm>
          <a:prstGeom prst="ellipse">
            <a:avLst/>
          </a:prstGeom>
          <a:solidFill>
            <a:srgbClr val="FF8B8B">
              <a:alpha val="39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57438" y="4786313"/>
            <a:ext cx="2214562" cy="2071687"/>
          </a:xfrm>
          <a:prstGeom prst="ellipse">
            <a:avLst/>
          </a:prstGeom>
          <a:solidFill>
            <a:srgbClr val="FF8B8B">
              <a:alpha val="39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29438" y="1428750"/>
            <a:ext cx="2214562" cy="2071688"/>
          </a:xfrm>
          <a:prstGeom prst="ellipse">
            <a:avLst/>
          </a:prstGeom>
          <a:solidFill>
            <a:srgbClr val="FF8B8B">
              <a:alpha val="39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1357313"/>
            <a:ext cx="2214563" cy="2071687"/>
          </a:xfrm>
          <a:prstGeom prst="ellipse">
            <a:avLst/>
          </a:prstGeom>
          <a:solidFill>
            <a:srgbClr val="FF8B8B">
              <a:alpha val="39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214313" y="5357813"/>
            <a:ext cx="1785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Соціальний </a:t>
            </a:r>
          </a:p>
          <a:p>
            <a:pPr algn="ctr"/>
            <a:r>
              <a:rPr lang="uk-UA" sz="2400" b="1">
                <a:latin typeface="Candara" pitchFamily="34" charset="0"/>
              </a:rPr>
              <a:t>захист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5612" name="TextBox 14"/>
          <p:cNvSpPr txBox="1">
            <a:spLocks noChangeArrowheads="1"/>
          </p:cNvSpPr>
          <p:nvPr/>
        </p:nvSpPr>
        <p:spPr bwMode="auto">
          <a:xfrm>
            <a:off x="2357438" y="5357813"/>
            <a:ext cx="2286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Психологічний супровід</a:t>
            </a:r>
          </a:p>
          <a:p>
            <a:endParaRPr lang="ru-RU">
              <a:latin typeface="Candara" pitchFamily="34" charset="0"/>
            </a:endParaRPr>
          </a:p>
        </p:txBody>
      </p:sp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4786313" y="5357813"/>
            <a:ext cx="2000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Батьківський</a:t>
            </a:r>
          </a:p>
          <a:p>
            <a:pPr algn="ctr"/>
            <a:r>
              <a:rPr lang="uk-UA" sz="2400" b="1">
                <a:latin typeface="Candara" pitchFamily="34" charset="0"/>
              </a:rPr>
              <a:t>всеобуч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5614" name="TextBox 16"/>
          <p:cNvSpPr txBox="1">
            <a:spLocks noChangeArrowheads="1"/>
          </p:cNvSpPr>
          <p:nvPr/>
        </p:nvSpPr>
        <p:spPr bwMode="auto">
          <a:xfrm>
            <a:off x="7143750" y="5072063"/>
            <a:ext cx="1785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Метод</a:t>
            </a:r>
          </a:p>
          <a:p>
            <a:pPr algn="ctr"/>
            <a:r>
              <a:rPr lang="uk-UA" sz="2400" b="1">
                <a:latin typeface="Candara" pitchFamily="34" charset="0"/>
              </a:rPr>
              <a:t>об</a:t>
            </a:r>
            <a:r>
              <a:rPr lang="en-US" sz="2400" b="1">
                <a:latin typeface="Candara" pitchFamily="34" charset="0"/>
              </a:rPr>
              <a:t>’</a:t>
            </a:r>
            <a:r>
              <a:rPr lang="uk-UA" sz="2400" b="1">
                <a:latin typeface="Candara" pitchFamily="34" charset="0"/>
              </a:rPr>
              <a:t>єднання </a:t>
            </a:r>
          </a:p>
          <a:p>
            <a:pPr algn="ctr"/>
            <a:r>
              <a:rPr lang="uk-UA" sz="2400" b="1">
                <a:latin typeface="Candara" pitchFamily="34" charset="0"/>
              </a:rPr>
              <a:t>класних</a:t>
            </a:r>
          </a:p>
          <a:p>
            <a:pPr algn="ctr"/>
            <a:r>
              <a:rPr lang="uk-UA" sz="2400" b="1">
                <a:latin typeface="Candara" pitchFamily="34" charset="0"/>
              </a:rPr>
              <a:t>керівників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5615" name="TextBox 17"/>
          <p:cNvSpPr txBox="1">
            <a:spLocks noChangeArrowheads="1"/>
          </p:cNvSpPr>
          <p:nvPr/>
        </p:nvSpPr>
        <p:spPr bwMode="auto">
          <a:xfrm>
            <a:off x="6929438" y="2000250"/>
            <a:ext cx="2214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Зв’язок з</a:t>
            </a:r>
          </a:p>
          <a:p>
            <a:pPr algn="ctr"/>
            <a:r>
              <a:rPr lang="uk-UA" sz="2400" b="1">
                <a:latin typeface="Candara" pitchFamily="34" charset="0"/>
              </a:rPr>
              <a:t>громадськістю</a:t>
            </a:r>
            <a:endParaRPr lang="en-US" sz="2400" b="1">
              <a:latin typeface="Candara" pitchFamily="34" charset="0"/>
            </a:endParaRPr>
          </a:p>
        </p:txBody>
      </p:sp>
      <p:sp>
        <p:nvSpPr>
          <p:cNvPr id="25616" name="TextBox 18"/>
          <p:cNvSpPr txBox="1">
            <a:spLocks noChangeArrowheads="1"/>
          </p:cNvSpPr>
          <p:nvPr/>
        </p:nvSpPr>
        <p:spPr bwMode="auto">
          <a:xfrm>
            <a:off x="142875" y="1928813"/>
            <a:ext cx="1928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ndara" pitchFamily="34" charset="0"/>
              </a:rPr>
              <a:t>Дитячі</a:t>
            </a:r>
          </a:p>
          <a:p>
            <a:pPr algn="ctr"/>
            <a:r>
              <a:rPr lang="uk-UA" sz="2400" b="1">
                <a:latin typeface="Candara" pitchFamily="34" charset="0"/>
              </a:rPr>
              <a:t>об</a:t>
            </a:r>
            <a:r>
              <a:rPr lang="en-US" sz="2400" b="1">
                <a:latin typeface="Candara" pitchFamily="34" charset="0"/>
              </a:rPr>
              <a:t>’</a:t>
            </a:r>
            <a:r>
              <a:rPr lang="uk-UA" sz="2400" b="1">
                <a:latin typeface="Candara" pitchFamily="34" charset="0"/>
              </a:rPr>
              <a:t>єднання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5929313" y="2428875"/>
            <a:ext cx="928687" cy="571500"/>
          </a:xfrm>
          <a:prstGeom prst="notchedRight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0800000">
            <a:off x="2428875" y="2428875"/>
            <a:ext cx="928688" cy="571500"/>
          </a:xfrm>
          <a:prstGeom prst="notchedRight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1669468">
            <a:off x="6072188" y="3714750"/>
            <a:ext cx="928687" cy="571500"/>
          </a:xfrm>
          <a:prstGeom prst="notchedRight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8852908">
            <a:off x="2500313" y="3643313"/>
            <a:ext cx="928687" cy="571500"/>
          </a:xfrm>
          <a:prstGeom prst="notchedRight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 rot="2927297">
            <a:off x="4937919" y="4112419"/>
            <a:ext cx="928688" cy="571500"/>
          </a:xfrm>
          <a:prstGeom prst="notchedRight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7512215">
            <a:off x="3437731" y="4133057"/>
            <a:ext cx="928687" cy="571500"/>
          </a:xfrm>
          <a:prstGeom prst="notchedRight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176" y="404664"/>
            <a:ext cx="7092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 виховної роботи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176" y="1412776"/>
            <a:ext cx="75484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чнівські конференції;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заочні подорожі, 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екскурсії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бібліотечні уроки;</a:t>
            </a:r>
            <a:endParaRPr lang="uk-UA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відвідування музеїв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виставок;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гуртків;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флешмоби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одини спілкування, 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зустрічі з відомими 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людьми;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тематичні 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диспути, 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усні журнали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вята, розважальні 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вечори і 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ранки;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портивні змагання;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колективно- - творчі справи;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виставки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конкурси, акції.</a:t>
            </a:r>
          </a:p>
        </p:txBody>
      </p:sp>
    </p:spTree>
    <p:extLst>
      <p:ext uri="{BB962C8B-B14F-4D97-AF65-F5344CB8AC3E}">
        <p14:creationId xmlns:p14="http://schemas.microsoft.com/office/powerpoint/2010/main" val="9376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176" y="404664"/>
            <a:ext cx="70922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 дослідження вихованості учнів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916832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Рівні вихованості мають приблизно однаковий рівень у межах 70%, проте ціннісне ставлення до культури і мистецтва є нижчим у порівнянні з іншими рівнями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вихованості.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Зріс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рівень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сформованості ціннісного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ставлення до себе та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ціннісного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ставлення до суспільства і держави.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9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84629774"/>
              </p:ext>
            </p:extLst>
          </p:nvPr>
        </p:nvGraphicFramePr>
        <p:xfrm>
          <a:off x="1979712" y="1728103"/>
          <a:ext cx="6521378" cy="461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0176" y="404664"/>
            <a:ext cx="70922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Порівняльна діаграма рівнів вихованості учнів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5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Медичні огляди, оздоровлення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5220072" y="1340768"/>
          <a:ext cx="340804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39644737"/>
              </p:ext>
            </p:extLst>
          </p:nvPr>
        </p:nvGraphicFramePr>
        <p:xfrm>
          <a:off x="2051720" y="3356992"/>
          <a:ext cx="4824536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115616" y="1988840"/>
          <a:ext cx="3232368" cy="889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556240"/>
                <a:gridCol w="576064"/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Рік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2016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Кількість</a:t>
                      </a:r>
                      <a:r>
                        <a:rPr lang="uk-UA" sz="1400" baseline="0" dirty="0" smtClean="0"/>
                        <a:t> дітей з патологіями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0200" y="134076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Результати медичного огляду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9774" y="571525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пам'яті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88" y="3422613"/>
            <a:ext cx="2990234" cy="2242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9880"/>
            <a:ext cx="2694492" cy="2020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85847"/>
            <a:ext cx="2761112" cy="207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4947" y="56749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Колективно – творчі справи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27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548680"/>
            <a:ext cx="368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Флешмоб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3793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b="37408"/>
          <a:stretch/>
        </p:blipFill>
        <p:spPr>
          <a:xfrm>
            <a:off x="4757766" y="1115624"/>
            <a:ext cx="3750402" cy="2348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57" y="3989772"/>
            <a:ext cx="3141157" cy="23558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1780" y="540943"/>
            <a:ext cx="368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кскурс у минуле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035829" cy="2276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05463"/>
            <a:ext cx="2088232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176" y="404664"/>
            <a:ext cx="7092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Корисні справи</a:t>
            </a:r>
          </a:p>
        </p:txBody>
      </p:sp>
      <p:pic>
        <p:nvPicPr>
          <p:cNvPr id="1026" name="Picture 2" descr="E:\Documents and Settings\1.FEA2D5A9F8EF4B8\Рабочий стол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04264"/>
            <a:ext cx="3313301" cy="24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 and Settings\1.FEA2D5A9F8EF4B8\Рабочий стол\DSCN9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0" y="1112550"/>
            <a:ext cx="2392931" cy="17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ocuments and Settings\1.FEA2D5A9F8EF4B8\Мои документы\1фото\Добомога  бійцям АТО\DSCN0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425098" cy="33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Педагогічний колектив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35661"/>
            <a:ext cx="7560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школі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працює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13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педагогічних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працівників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–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основних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 –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сумісники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психолог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86841592"/>
              </p:ext>
            </p:extLst>
          </p:nvPr>
        </p:nvGraphicFramePr>
        <p:xfrm>
          <a:off x="848646" y="1772816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7704" y="559853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забезпечена педагогічними кадрами на 100 %.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2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Соціальний паспорт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04117635"/>
              </p:ext>
            </p:extLst>
          </p:nvPr>
        </p:nvGraphicFramePr>
        <p:xfrm>
          <a:off x="1907704" y="1650008"/>
          <a:ext cx="66967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19308" y="1124744"/>
            <a:ext cx="4243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Діти пільгових категорій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Внутрішкільний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облік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59985732"/>
              </p:ext>
            </p:extLst>
          </p:nvPr>
        </p:nvGraphicFramePr>
        <p:xfrm>
          <a:off x="755576" y="1258541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8024" y="1440358"/>
            <a:ext cx="37265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Динаміка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шкідливі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звички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59996951"/>
              </p:ext>
            </p:extLst>
          </p:nvPr>
        </p:nvGraphicFramePr>
        <p:xfrm>
          <a:off x="4283968" y="2825353"/>
          <a:ext cx="4488160" cy="357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1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Фінансове забезпечення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1089339"/>
              </p:ext>
            </p:extLst>
          </p:nvPr>
        </p:nvGraphicFramePr>
        <p:xfrm>
          <a:off x="1763688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569318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Фінансові ресурси використані раціонально і ефективно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9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0116" y="476672"/>
            <a:ext cx="591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6008712" cy="404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Педагогічний колектив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0240852"/>
              </p:ext>
            </p:extLst>
          </p:nvPr>
        </p:nvGraphicFramePr>
        <p:xfrm>
          <a:off x="827584" y="937000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7704" y="522920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 предмети викладаються педагогічними працівниками з відповідною фаховою освітою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Нормативна база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276872"/>
            <a:ext cx="6854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Рішення </a:t>
            </a:r>
            <a:r>
              <a:rPr lang="uk-UA" sz="2400" dirty="0"/>
              <a:t>про </a:t>
            </a:r>
            <a:r>
              <a:rPr lang="uk-UA" sz="2400" dirty="0" smtClean="0"/>
              <a:t>створення ЗНЗ.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Статут </a:t>
            </a:r>
            <a:r>
              <a:rPr lang="uk-UA" sz="2400" dirty="0"/>
              <a:t>та інші документи, що регламентують діяльність </a:t>
            </a:r>
            <a:r>
              <a:rPr lang="uk-UA" sz="2400" dirty="0" smtClean="0"/>
              <a:t>ЗНЗ.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Виписка </a:t>
            </a:r>
            <a:r>
              <a:rPr lang="uk-UA" sz="2400" dirty="0"/>
              <a:t>із </a:t>
            </a:r>
            <a:r>
              <a:rPr lang="uk-UA" sz="2400" dirty="0" smtClean="0"/>
              <a:t>ЄДРОПУ.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Свідоцтво </a:t>
            </a:r>
            <a:r>
              <a:rPr lang="uk-UA" sz="2400" dirty="0"/>
              <a:t>про державну </a:t>
            </a:r>
            <a:r>
              <a:rPr lang="uk-UA" sz="2400" dirty="0" smtClean="0"/>
              <a:t>атестацію.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Колективний </a:t>
            </a:r>
            <a:r>
              <a:rPr lang="uk-UA" sz="2400" dirty="0"/>
              <a:t>договір.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50549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Діяльність школи з надання освітніх послуг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здійснюється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підставі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таких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Ділова документація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41277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Обов’язкова ділова документація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школи 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ведеться відповідно  до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243773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Наказу </a:t>
            </a:r>
            <a:r>
              <a:rPr lang="ru-RU" dirty="0"/>
              <a:t>МОН </a:t>
            </a:r>
            <a:r>
              <a:rPr lang="ru-RU" dirty="0" err="1"/>
              <a:t>від</a:t>
            </a:r>
            <a:r>
              <a:rPr lang="ru-RU" dirty="0"/>
              <a:t> 03.06.2008 №_496</a:t>
            </a:r>
            <a:r>
              <a:rPr lang="ru-RU" dirty="0">
                <a:hlinkClick r:id="rId2" tooltip=" (у новому вікні)"/>
              </a:rPr>
              <a:t> "Про </a:t>
            </a:r>
            <a:r>
              <a:rPr lang="ru-RU" dirty="0" err="1">
                <a:hlinkClick r:id="rId2" tooltip=" (у новому вікні)"/>
              </a:rPr>
              <a:t>затвердження</a:t>
            </a:r>
            <a:r>
              <a:rPr lang="ru-RU" dirty="0">
                <a:hlinkClick r:id="rId2" tooltip=" (у новому вікні)"/>
              </a:rPr>
              <a:t> </a:t>
            </a:r>
            <a:r>
              <a:rPr lang="ru-RU" dirty="0" err="1">
                <a:hlinkClick r:id="rId2" tooltip=" (у новому вікні)"/>
              </a:rPr>
              <a:t>Інструкції</a:t>
            </a:r>
            <a:r>
              <a:rPr lang="ru-RU" dirty="0">
                <a:hlinkClick r:id="rId2" tooltip=" (у новому вікні)"/>
              </a:rPr>
              <a:t> з </a:t>
            </a:r>
            <a:r>
              <a:rPr lang="ru-RU" dirty="0" err="1">
                <a:hlinkClick r:id="rId2" tooltip=" (у новому вікні)"/>
              </a:rPr>
              <a:t>ведення</a:t>
            </a:r>
            <a:r>
              <a:rPr lang="ru-RU" dirty="0">
                <a:hlinkClick r:id="rId2" tooltip=" (у новому вікні)"/>
              </a:rPr>
              <a:t> </a:t>
            </a:r>
            <a:r>
              <a:rPr lang="ru-RU" dirty="0" err="1">
                <a:hlinkClick r:id="rId2" tooltip=" (у новому вікні)"/>
              </a:rPr>
              <a:t>класного</a:t>
            </a:r>
            <a:r>
              <a:rPr lang="ru-RU" dirty="0">
                <a:hlinkClick r:id="rId2" tooltip=" (у новому вікні)"/>
              </a:rPr>
              <a:t> журналу </a:t>
            </a:r>
            <a:r>
              <a:rPr lang="ru-RU" dirty="0" err="1">
                <a:hlinkClick r:id="rId2" tooltip=" (у новому вікні)"/>
              </a:rPr>
              <a:t>учнів</a:t>
            </a:r>
            <a:r>
              <a:rPr lang="ru-RU" dirty="0">
                <a:hlinkClick r:id="rId2" tooltip=" (у новому вікні)"/>
              </a:rPr>
              <a:t> 5-11(12)-х </a:t>
            </a:r>
            <a:r>
              <a:rPr lang="ru-RU" dirty="0" err="1">
                <a:hlinkClick r:id="rId2" tooltip=" (у новому вікні)"/>
              </a:rPr>
              <a:t>класів</a:t>
            </a:r>
            <a:r>
              <a:rPr lang="ru-RU" dirty="0">
                <a:hlinkClick r:id="rId2" tooltip=" (у новому вікні)"/>
              </a:rPr>
              <a:t> </a:t>
            </a:r>
            <a:r>
              <a:rPr lang="ru-RU" dirty="0" err="1">
                <a:hlinkClick r:id="rId2" tooltip=" (у новому вікні)"/>
              </a:rPr>
              <a:t>загальноосвітніх</a:t>
            </a:r>
            <a:r>
              <a:rPr lang="ru-RU" dirty="0">
                <a:hlinkClick r:id="rId2" tooltip=" (у новому вікні)"/>
              </a:rPr>
              <a:t> </a:t>
            </a:r>
            <a:r>
              <a:rPr lang="ru-RU" dirty="0" err="1">
                <a:hlinkClick r:id="rId2" tooltip=" (у новому вікні)"/>
              </a:rPr>
              <a:t>навчальних</a:t>
            </a:r>
            <a:r>
              <a:rPr lang="ru-RU" dirty="0">
                <a:hlinkClick r:id="rId2" tooltip=" (у новому вікні)"/>
              </a:rPr>
              <a:t> </a:t>
            </a:r>
            <a:r>
              <a:rPr lang="ru-RU" dirty="0" err="1">
                <a:hlinkClick r:id="rId2" tooltip=" (у новому вікні)"/>
              </a:rPr>
              <a:t>закладів</a:t>
            </a:r>
            <a:r>
              <a:rPr lang="ru-RU" dirty="0">
                <a:hlinkClick r:id="rId2" tooltip=" (у новому вікні)"/>
              </a:rPr>
              <a:t>"</a:t>
            </a:r>
            <a:endParaRPr lang="ru-RU" dirty="0"/>
          </a:p>
          <a:p>
            <a:r>
              <a:rPr lang="ru-RU" dirty="0" smtClean="0"/>
              <a:t>Наказу </a:t>
            </a:r>
            <a:r>
              <a:rPr lang="ru-RU" dirty="0"/>
              <a:t>МОН </a:t>
            </a:r>
            <a:r>
              <a:rPr lang="ru-RU" dirty="0" err="1"/>
              <a:t>від</a:t>
            </a:r>
            <a:r>
              <a:rPr lang="ru-RU" dirty="0"/>
              <a:t> 08.04.2015 № 412 </a:t>
            </a:r>
            <a:r>
              <a:rPr lang="ru-RU" dirty="0">
                <a:hlinkClick r:id="rId3" tooltip=" (у новому вікні)"/>
              </a:rPr>
              <a:t>«Про </a:t>
            </a:r>
            <a:r>
              <a:rPr lang="ru-RU" dirty="0" err="1">
                <a:hlinkClick r:id="rId3" tooltip=" (у новому вікні)"/>
              </a:rPr>
              <a:t>затвердження</a:t>
            </a:r>
            <a:r>
              <a:rPr lang="ru-RU" dirty="0">
                <a:hlinkClick r:id="rId3" tooltip=" (у новому вікні)"/>
              </a:rPr>
              <a:t> </a:t>
            </a:r>
            <a:r>
              <a:rPr lang="ru-RU" dirty="0" err="1">
                <a:hlinkClick r:id="rId3" tooltip=" (у новому вікні)"/>
              </a:rPr>
              <a:t>Інструкції</a:t>
            </a:r>
            <a:r>
              <a:rPr lang="ru-RU" dirty="0">
                <a:hlinkClick r:id="rId3" tooltip=" (у новому вікні)"/>
              </a:rPr>
              <a:t> </a:t>
            </a:r>
            <a:r>
              <a:rPr lang="ru-RU" dirty="0" err="1">
                <a:hlinkClick r:id="rId3" tooltip=" (у новому вікні)"/>
              </a:rPr>
              <a:t>щодо</a:t>
            </a:r>
            <a:r>
              <a:rPr lang="ru-RU" dirty="0">
                <a:hlinkClick r:id="rId3" tooltip=" (у новому вікні)"/>
              </a:rPr>
              <a:t> </a:t>
            </a:r>
            <a:r>
              <a:rPr lang="ru-RU" dirty="0" err="1">
                <a:hlinkClick r:id="rId3" tooltip=" (у новому вікні)"/>
              </a:rPr>
              <a:t>заповнення</a:t>
            </a:r>
            <a:r>
              <a:rPr lang="ru-RU" dirty="0">
                <a:hlinkClick r:id="rId3" tooltip=" (у новому вікні)"/>
              </a:rPr>
              <a:t> </a:t>
            </a:r>
            <a:r>
              <a:rPr lang="ru-RU" dirty="0" err="1">
                <a:hlinkClick r:id="rId3" tooltip=" (у новому вікні)"/>
              </a:rPr>
              <a:t>Класного</a:t>
            </a:r>
            <a:r>
              <a:rPr lang="ru-RU" dirty="0">
                <a:hlinkClick r:id="rId3" tooltip=" (у новому вікні)"/>
              </a:rPr>
              <a:t> журналу для 1-4-х </a:t>
            </a:r>
            <a:r>
              <a:rPr lang="ru-RU" dirty="0" err="1">
                <a:hlinkClick r:id="rId3" tooltip=" (у новому вікні)"/>
              </a:rPr>
              <a:t>класів</a:t>
            </a:r>
            <a:r>
              <a:rPr lang="ru-RU" dirty="0">
                <a:hlinkClick r:id="rId3" tooltip=" (у новому вікні)"/>
              </a:rPr>
              <a:t> </a:t>
            </a:r>
            <a:r>
              <a:rPr lang="ru-RU" dirty="0" err="1">
                <a:hlinkClick r:id="rId3" tooltip=" (у новому вікні)"/>
              </a:rPr>
              <a:t>загальноосвітніх</a:t>
            </a:r>
            <a:r>
              <a:rPr lang="ru-RU" dirty="0">
                <a:hlinkClick r:id="rId3" tooltip=" (у новому вікні)"/>
              </a:rPr>
              <a:t> </a:t>
            </a:r>
            <a:r>
              <a:rPr lang="ru-RU" dirty="0" err="1">
                <a:hlinkClick r:id="rId3" tooltip=" (у новому вікні)"/>
              </a:rPr>
              <a:t>навчальних</a:t>
            </a:r>
            <a:r>
              <a:rPr lang="ru-RU" dirty="0">
                <a:hlinkClick r:id="rId3" tooltip=" (у новому вікні)"/>
              </a:rPr>
              <a:t> </a:t>
            </a:r>
            <a:r>
              <a:rPr lang="ru-RU" dirty="0" err="1">
                <a:hlinkClick r:id="rId3" tooltip=" (у новому вікні)"/>
              </a:rPr>
              <a:t>закладів</a:t>
            </a:r>
            <a:r>
              <a:rPr lang="ru-RU" dirty="0">
                <a:hlinkClick r:id="rId3" tooltip=" (у новому вікні)"/>
              </a:rPr>
              <a:t>».</a:t>
            </a:r>
            <a:endParaRPr lang="ru-RU" dirty="0"/>
          </a:p>
          <a:p>
            <a:r>
              <a:rPr lang="ru-RU" dirty="0" smtClean="0"/>
              <a:t>Наказу </a:t>
            </a:r>
            <a:r>
              <a:rPr lang="ru-RU" dirty="0"/>
              <a:t>МОН № 240 </a:t>
            </a:r>
            <a:r>
              <a:rPr lang="ru-RU" dirty="0" err="1"/>
              <a:t>від</a:t>
            </a:r>
            <a:r>
              <a:rPr lang="ru-RU" dirty="0"/>
              <a:t> 23 черня 2000 </a:t>
            </a:r>
            <a:r>
              <a:rPr lang="ru-RU" dirty="0">
                <a:hlinkClick r:id="rId4" tooltip=" (у новому вікні)"/>
              </a:rPr>
              <a:t>«Про </a:t>
            </a:r>
            <a:r>
              <a:rPr lang="ru-RU" dirty="0" err="1">
                <a:hlinkClick r:id="rId4" tooltip=" (у новому вікні)"/>
              </a:rPr>
              <a:t>затвердження</a:t>
            </a:r>
            <a:r>
              <a:rPr lang="ru-RU" dirty="0">
                <a:hlinkClick r:id="rId4" tooltip=" (у новому вікні)"/>
              </a:rPr>
              <a:t> </a:t>
            </a:r>
            <a:r>
              <a:rPr lang="ru-RU" dirty="0" err="1">
                <a:hlinkClick r:id="rId4" tooltip=" (у новому вікні)"/>
              </a:rPr>
              <a:t>Інструкції</a:t>
            </a:r>
            <a:r>
              <a:rPr lang="ru-RU" dirty="0">
                <a:hlinkClick r:id="rId4" tooltip=" (у новому вікні)"/>
              </a:rPr>
              <a:t> з </a:t>
            </a:r>
            <a:r>
              <a:rPr lang="ru-RU" dirty="0" err="1">
                <a:hlinkClick r:id="rId4" tooltip=" (у новому вікні)"/>
              </a:rPr>
              <a:t>ведення</a:t>
            </a:r>
            <a:r>
              <a:rPr lang="ru-RU" dirty="0">
                <a:hlinkClick r:id="rId4" tooltip=" (у новому вікні)"/>
              </a:rPr>
              <a:t> </a:t>
            </a:r>
            <a:r>
              <a:rPr lang="ru-RU" dirty="0" err="1">
                <a:hlinkClick r:id="rId4" tooltip=" (у новому вікні)"/>
              </a:rPr>
              <a:t>ділової</a:t>
            </a:r>
            <a:r>
              <a:rPr lang="ru-RU" dirty="0">
                <a:hlinkClick r:id="rId4" tooltip=" (у новому вікні)"/>
              </a:rPr>
              <a:t> </a:t>
            </a:r>
            <a:r>
              <a:rPr lang="ru-RU" dirty="0" err="1">
                <a:hlinkClick r:id="rId4" tooltip=" (у новому вікні)"/>
              </a:rPr>
              <a:t>документації</a:t>
            </a:r>
            <a:r>
              <a:rPr lang="ru-RU" dirty="0">
                <a:hlinkClick r:id="rId4" tooltip=" (у новому вікні)"/>
              </a:rPr>
              <a:t> у </a:t>
            </a:r>
            <a:r>
              <a:rPr lang="ru-RU" dirty="0" err="1">
                <a:hlinkClick r:id="rId4" tooltip=" (у новому вікні)"/>
              </a:rPr>
              <a:t>загальноосвітніх</a:t>
            </a:r>
            <a:r>
              <a:rPr lang="ru-RU" dirty="0">
                <a:hlinkClick r:id="rId4" tooltip=" (у новому вікні)"/>
              </a:rPr>
              <a:t> </a:t>
            </a:r>
            <a:r>
              <a:rPr lang="ru-RU" dirty="0" err="1">
                <a:hlinkClick r:id="rId4" tooltip=" (у новому вікні)"/>
              </a:rPr>
              <a:t>навчальних</a:t>
            </a:r>
            <a:r>
              <a:rPr lang="ru-RU" dirty="0">
                <a:hlinkClick r:id="rId4" tooltip=" (у новому вікні)"/>
              </a:rPr>
              <a:t> закладах </a:t>
            </a:r>
            <a:r>
              <a:rPr lang="en-US" dirty="0">
                <a:hlinkClick r:id="rId4" tooltip=" (у новому вікні)"/>
              </a:rPr>
              <a:t>I - III </a:t>
            </a:r>
            <a:r>
              <a:rPr lang="ru-RU" dirty="0" err="1">
                <a:hlinkClick r:id="rId4" tooltip=" (у новому вікні)"/>
              </a:rPr>
              <a:t>ступенів</a:t>
            </a:r>
            <a:r>
              <a:rPr lang="ru-RU" dirty="0">
                <a:hlinkClick r:id="rId4" tooltip=" (у новому вікні)"/>
              </a:rPr>
              <a:t>»,</a:t>
            </a:r>
            <a:r>
              <a:rPr lang="ru-RU" dirty="0"/>
              <a:t> </a:t>
            </a:r>
            <a:r>
              <a:rPr lang="ru-RU" dirty="0" err="1"/>
              <a:t>відновлена</a:t>
            </a:r>
            <a:r>
              <a:rPr lang="ru-RU" dirty="0"/>
              <a:t> наказом МОН </a:t>
            </a:r>
            <a:r>
              <a:rPr lang="ru-RU" dirty="0" err="1"/>
              <a:t>від</a:t>
            </a:r>
            <a:r>
              <a:rPr lang="ru-RU" dirty="0"/>
              <a:t> 29.11.2013р. №1655.</a:t>
            </a:r>
          </a:p>
          <a:p>
            <a:r>
              <a:rPr lang="ru-RU" dirty="0" smtClean="0"/>
              <a:t>Наказу </a:t>
            </a:r>
            <a:r>
              <a:rPr lang="ru-RU" dirty="0"/>
              <a:t>МОНМСУ №423 </a:t>
            </a:r>
            <a:r>
              <a:rPr lang="ru-RU" dirty="0" err="1"/>
              <a:t>від</a:t>
            </a:r>
            <a:r>
              <a:rPr lang="ru-RU" dirty="0"/>
              <a:t> 10 </a:t>
            </a:r>
            <a:r>
              <a:rPr lang="ru-RU" dirty="0" err="1"/>
              <a:t>травня</a:t>
            </a:r>
            <a:r>
              <a:rPr lang="ru-RU" dirty="0"/>
              <a:t> 2011 «Про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єдиних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обов'язкової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у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І-ІІІ ст. </a:t>
            </a:r>
            <a:r>
              <a:rPr lang="ru-RU" dirty="0" err="1"/>
              <a:t>усіх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".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Класні кімнати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Documents and Settings\1.FEA2D5A9F8EF4B8\Рабочий стол\класи\DSCN0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4" y="1484784"/>
            <a:ext cx="3095527" cy="23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 and Settings\1.FEA2D5A9F8EF4B8\Рабочий стол\класи\DSCN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70" y="3018916"/>
            <a:ext cx="4117330" cy="30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Класні кімнати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E:\Documents and Settings\1.FEA2D5A9F8EF4B8\Рабочий стол\класи\DSCN0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6" y="1340767"/>
            <a:ext cx="3511898" cy="26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 and Settings\1.FEA2D5A9F8EF4B8\Рабочий стол\IMAG0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142447" cy="24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76" y="404664"/>
            <a:ext cx="7092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Учнівський контингент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38263202"/>
              </p:ext>
            </p:extLst>
          </p:nvPr>
        </p:nvGraphicFramePr>
        <p:xfrm>
          <a:off x="539552" y="1834249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7690450"/>
              </p:ext>
            </p:extLst>
          </p:nvPr>
        </p:nvGraphicFramePr>
        <p:xfrm>
          <a:off x="5356331" y="1916832"/>
          <a:ext cx="33123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73442388"/>
              </p:ext>
            </p:extLst>
          </p:nvPr>
        </p:nvGraphicFramePr>
        <p:xfrm>
          <a:off x="2771800" y="3645024"/>
          <a:ext cx="3816424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40055" y="1227738"/>
            <a:ext cx="4772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Кількісний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склад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9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756</Words>
  <Application>Microsoft Office PowerPoint</Application>
  <PresentationFormat>Экран (4:3)</PresentationFormat>
  <Paragraphs>253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Candara</vt:lpstr>
      <vt:lpstr>Courier New</vt:lpstr>
      <vt:lpstr>Garamond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golspec</cp:lastModifiedBy>
  <cp:revision>180</cp:revision>
  <dcterms:created xsi:type="dcterms:W3CDTF">2013-08-20T23:50:31Z</dcterms:created>
  <dcterms:modified xsi:type="dcterms:W3CDTF">2017-02-14T09:47:22Z</dcterms:modified>
</cp:coreProperties>
</file>